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sldIdLst>
    <p:sldId id="264" r:id="rId3"/>
    <p:sldId id="292" r:id="rId4"/>
    <p:sldId id="277" r:id="rId5"/>
    <p:sldId id="283" r:id="rId6"/>
    <p:sldId id="294" r:id="rId7"/>
    <p:sldId id="295" r:id="rId8"/>
    <p:sldId id="274" r:id="rId9"/>
    <p:sldId id="282" r:id="rId10"/>
    <p:sldId id="286" r:id="rId11"/>
    <p:sldId id="297" r:id="rId12"/>
    <p:sldId id="285" r:id="rId13"/>
    <p:sldId id="296" r:id="rId14"/>
    <p:sldId id="280" r:id="rId15"/>
    <p:sldId id="284" r:id="rId16"/>
    <p:sldId id="278" r:id="rId17"/>
    <p:sldId id="281" r:id="rId18"/>
    <p:sldId id="279" r:id="rId19"/>
    <p:sldId id="287" r:id="rId20"/>
    <p:sldId id="288" r:id="rId21"/>
    <p:sldId id="293" r:id="rId2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PRESENTAÇÃO" id="{EABDBE3D-8028-45BD-B42B-277BE8AD49D7}">
          <p14:sldIdLst>
            <p14:sldId id="264"/>
            <p14:sldId id="292"/>
            <p14:sldId id="277"/>
            <p14:sldId id="283"/>
            <p14:sldId id="294"/>
            <p14:sldId id="295"/>
            <p14:sldId id="274"/>
            <p14:sldId id="282"/>
            <p14:sldId id="286"/>
            <p14:sldId id="297"/>
            <p14:sldId id="285"/>
            <p14:sldId id="296"/>
            <p14:sldId id="280"/>
            <p14:sldId id="284"/>
            <p14:sldId id="278"/>
            <p14:sldId id="281"/>
            <p14:sldId id="279"/>
            <p14:sldId id="287"/>
            <p14:sldId id="288"/>
            <p14:sldId id="29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B08"/>
    <a:srgbClr val="5B5C65"/>
    <a:srgbClr val="00401A"/>
    <a:srgbClr val="682D00"/>
    <a:srgbClr val="0A5F55"/>
    <a:srgbClr val="A3237C"/>
    <a:srgbClr val="ED1651"/>
    <a:srgbClr val="F6924A"/>
    <a:srgbClr val="F47920"/>
    <a:srgbClr val="4115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Estilo Claro 2 - Ênfase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69" autoAdjust="0"/>
    <p:restoredTop sz="94660"/>
  </p:normalViewPr>
  <p:slideViewPr>
    <p:cSldViewPr snapToGrid="0">
      <p:cViewPr varScale="1">
        <p:scale>
          <a:sx n="72" d="100"/>
          <a:sy n="72" d="100"/>
        </p:scale>
        <p:origin x="96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874EA8-92A8-4163-984B-2A8169E8D0D1}" type="doc">
      <dgm:prSet loTypeId="urn:microsoft.com/office/officeart/2005/8/layout/hierarchy2" loCatId="hierarchy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pt-BR"/>
        </a:p>
      </dgm:t>
    </dgm:pt>
    <dgm:pt modelId="{589E8E78-8307-497C-83CB-C5075BFAF812}">
      <dgm:prSet phldrT="[Texto]"/>
      <dgm:spPr>
        <a:xfrm>
          <a:off x="3175" y="1980095"/>
          <a:ext cx="1901769" cy="752487"/>
        </a:xfrm>
        <a:prstGeom prst="roundRect">
          <a:avLst>
            <a:gd name="adj" fmla="val 10000"/>
          </a:avLst>
        </a:prstGeom>
        <a:solidFill>
          <a:srgbClr val="ED7D31">
            <a:shade val="6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pt-BR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Atendimento entre operadoras</a:t>
          </a:r>
        </a:p>
      </dgm:t>
    </dgm:pt>
    <dgm:pt modelId="{EE17CCB8-2058-4A94-847B-FF998CA2618D}" type="parTrans" cxnId="{44D3054D-8025-474E-8C5E-B4CC130F7496}">
      <dgm:prSet/>
      <dgm:spPr/>
      <dgm:t>
        <a:bodyPr/>
        <a:lstStyle/>
        <a:p>
          <a:endParaRPr lang="pt-BR"/>
        </a:p>
      </dgm:t>
    </dgm:pt>
    <dgm:pt modelId="{D21B20A7-259B-4609-B273-A33BF0FB2C73}" type="sibTrans" cxnId="{44D3054D-8025-474E-8C5E-B4CC130F7496}">
      <dgm:prSet/>
      <dgm:spPr/>
      <dgm:t>
        <a:bodyPr/>
        <a:lstStyle/>
        <a:p>
          <a:endParaRPr lang="pt-BR"/>
        </a:p>
      </dgm:t>
    </dgm:pt>
    <dgm:pt modelId="{7A2E9975-CB34-414F-85F2-403B482CBADE}">
      <dgm:prSet phldrT="[Texto]"/>
      <dgm:spPr>
        <a:xfrm>
          <a:off x="2263385" y="768583"/>
          <a:ext cx="1898490" cy="590349"/>
        </a:xfrm>
        <a:prstGeom prst="roundRect">
          <a:avLst>
            <a:gd name="adj" fmla="val 10000"/>
          </a:avLst>
        </a:prstGeom>
        <a:solidFill>
          <a:srgbClr val="ED7D31">
            <a:shade val="8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pt-BR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Eventual</a:t>
          </a:r>
        </a:p>
      </dgm:t>
    </dgm:pt>
    <dgm:pt modelId="{E1C08C24-E20C-48E1-A20B-FDEC45503C8C}" type="parTrans" cxnId="{5AC2F519-FB14-499F-B596-8E27FC4343A8}">
      <dgm:prSet/>
      <dgm:spPr>
        <a:xfrm rot="17129940">
          <a:off x="1413485" y="1682934"/>
          <a:ext cx="1341358" cy="54228"/>
        </a:xfrm>
        <a:custGeom>
          <a:avLst/>
          <a:gdLst/>
          <a:ahLst/>
          <a:cxnLst/>
          <a:rect l="0" t="0" r="0" b="0"/>
          <a:pathLst>
            <a:path>
              <a:moveTo>
                <a:pt x="0" y="27114"/>
              </a:moveTo>
              <a:lnTo>
                <a:pt x="1341358" y="27114"/>
              </a:lnTo>
            </a:path>
          </a:pathLst>
        </a:custGeom>
        <a:noFill/>
        <a:ln w="12700" cap="flat" cmpd="sng" algn="ctr">
          <a:solidFill>
            <a:srgbClr val="ED7D31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pt-BR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282407A8-7218-4D70-AC52-CD169544C379}" type="sibTrans" cxnId="{5AC2F519-FB14-499F-B596-8E27FC4343A8}">
      <dgm:prSet/>
      <dgm:spPr/>
      <dgm:t>
        <a:bodyPr/>
        <a:lstStyle/>
        <a:p>
          <a:endParaRPr lang="pt-BR"/>
        </a:p>
      </dgm:t>
    </dgm:pt>
    <dgm:pt modelId="{BE829DD5-119D-48A6-9CE0-DAB60FCBA839}">
      <dgm:prSet phldrT="[Texto]"/>
      <dgm:spPr>
        <a:xfrm>
          <a:off x="2381124" y="3292476"/>
          <a:ext cx="1892689" cy="612594"/>
        </a:xfrm>
        <a:prstGeom prst="roundRect">
          <a:avLst>
            <a:gd name="adj" fmla="val 10000"/>
          </a:avLst>
        </a:prstGeom>
        <a:solidFill>
          <a:srgbClr val="ED7D31">
            <a:shade val="8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pt-BR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Habitual/Continuado</a:t>
          </a:r>
        </a:p>
      </dgm:t>
    </dgm:pt>
    <dgm:pt modelId="{96E7034A-24B6-40F5-A67F-47DCD305AF48}" type="parTrans" cxnId="{01EAAFBF-D087-4861-B4EC-74D49DC739F6}">
      <dgm:prSet/>
      <dgm:spPr>
        <a:xfrm rot="4141802">
          <a:off x="1477754" y="2950442"/>
          <a:ext cx="1330559" cy="54228"/>
        </a:xfrm>
        <a:custGeom>
          <a:avLst/>
          <a:gdLst/>
          <a:ahLst/>
          <a:cxnLst/>
          <a:rect l="0" t="0" r="0" b="0"/>
          <a:pathLst>
            <a:path>
              <a:moveTo>
                <a:pt x="0" y="27114"/>
              </a:moveTo>
              <a:lnTo>
                <a:pt x="1330559" y="27114"/>
              </a:lnTo>
            </a:path>
          </a:pathLst>
        </a:custGeom>
        <a:noFill/>
        <a:ln w="12700" cap="flat" cmpd="sng" algn="ctr">
          <a:solidFill>
            <a:srgbClr val="ED7D31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pt-BR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AD470745-2358-4D5C-AD6D-1E866AF78E89}" type="sibTrans" cxnId="{01EAAFBF-D087-4861-B4EC-74D49DC739F6}">
      <dgm:prSet/>
      <dgm:spPr/>
      <dgm:t>
        <a:bodyPr/>
        <a:lstStyle/>
        <a:p>
          <a:endParaRPr lang="pt-BR"/>
        </a:p>
      </dgm:t>
    </dgm:pt>
    <dgm:pt modelId="{EF0F1E18-A045-438B-B45B-1577E36B631A}">
      <dgm:prSet phldrT="[Texto]" custT="1"/>
      <dgm:spPr>
        <a:xfrm>
          <a:off x="5247976" y="2600726"/>
          <a:ext cx="1361968" cy="539148"/>
        </a:xfrm>
        <a:prstGeom prst="roundRect">
          <a:avLst>
            <a:gd name="adj" fmla="val 10000"/>
          </a:avLst>
        </a:prstGeom>
        <a:solidFill>
          <a:srgbClr val="ED7D31">
            <a:tint val="99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pt-BR" sz="2000" b="1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PRÉ</a:t>
          </a:r>
        </a:p>
      </dgm:t>
    </dgm:pt>
    <dgm:pt modelId="{A6C03233-6353-493F-BEFC-194E0B618226}" type="parTrans" cxnId="{FF3A0F38-7DA3-4B62-927A-5635BC71F7A0}">
      <dgm:prSet/>
      <dgm:spPr>
        <a:xfrm rot="19392664">
          <a:off x="4152687" y="3207422"/>
          <a:ext cx="1216415" cy="54228"/>
        </a:xfrm>
        <a:custGeom>
          <a:avLst/>
          <a:gdLst/>
          <a:ahLst/>
          <a:cxnLst/>
          <a:rect l="0" t="0" r="0" b="0"/>
          <a:pathLst>
            <a:path>
              <a:moveTo>
                <a:pt x="0" y="27114"/>
              </a:moveTo>
              <a:lnTo>
                <a:pt x="1216415" y="27114"/>
              </a:lnTo>
            </a:path>
          </a:pathLst>
        </a:custGeom>
        <a:noFill/>
        <a:ln w="12700" cap="flat" cmpd="sng" algn="ctr">
          <a:solidFill>
            <a:srgbClr val="ED7D31">
              <a:tint val="7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pt-BR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A09C7908-CE04-41D7-BF87-85F84FC93F04}" type="sibTrans" cxnId="{FF3A0F38-7DA3-4B62-927A-5635BC71F7A0}">
      <dgm:prSet/>
      <dgm:spPr/>
      <dgm:t>
        <a:bodyPr/>
        <a:lstStyle/>
        <a:p>
          <a:endParaRPr lang="pt-BR"/>
        </a:p>
      </dgm:t>
    </dgm:pt>
    <dgm:pt modelId="{A2BD14AA-45F0-4670-85E2-E62BC1C09176}">
      <dgm:prSet phldrT="[Texto]" custT="1"/>
      <dgm:spPr>
        <a:xfrm>
          <a:off x="5230939" y="4537480"/>
          <a:ext cx="1369834" cy="500519"/>
        </a:xfrm>
        <a:prstGeom prst="roundRect">
          <a:avLst>
            <a:gd name="adj" fmla="val 10000"/>
          </a:avLst>
        </a:prstGeom>
        <a:solidFill>
          <a:srgbClr val="ED7D31">
            <a:tint val="99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pt-BR" sz="2000" b="1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PÓS</a:t>
          </a:r>
        </a:p>
      </dgm:t>
    </dgm:pt>
    <dgm:pt modelId="{350868A1-36CE-4469-8E90-1154B52E862C}" type="parTrans" cxnId="{1641B58E-3210-4DEE-ABF6-C2BC90474276}">
      <dgm:prSet/>
      <dgm:spPr>
        <a:xfrm rot="3069943">
          <a:off x="3989203" y="4166142"/>
          <a:ext cx="1526345" cy="54228"/>
        </a:xfrm>
        <a:custGeom>
          <a:avLst/>
          <a:gdLst/>
          <a:ahLst/>
          <a:cxnLst/>
          <a:rect l="0" t="0" r="0" b="0"/>
          <a:pathLst>
            <a:path>
              <a:moveTo>
                <a:pt x="0" y="27114"/>
              </a:moveTo>
              <a:lnTo>
                <a:pt x="1526345" y="27114"/>
              </a:lnTo>
            </a:path>
          </a:pathLst>
        </a:custGeom>
        <a:noFill/>
        <a:ln w="12700" cap="flat" cmpd="sng" algn="ctr">
          <a:solidFill>
            <a:srgbClr val="ED7D31">
              <a:tint val="7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pt-BR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F2699161-4418-47F8-B60F-6E742DF5D682}" type="sibTrans" cxnId="{1641B58E-3210-4DEE-ABF6-C2BC90474276}">
      <dgm:prSet/>
      <dgm:spPr/>
      <dgm:t>
        <a:bodyPr/>
        <a:lstStyle/>
        <a:p>
          <a:endParaRPr lang="pt-BR"/>
        </a:p>
      </dgm:t>
    </dgm:pt>
    <dgm:pt modelId="{D774D964-ECE3-4B66-8C27-28294E488A77}">
      <dgm:prSet phldrT="[Texto]" custT="1"/>
      <dgm:spPr>
        <a:xfrm>
          <a:off x="5331945" y="839001"/>
          <a:ext cx="1399534" cy="455801"/>
        </a:xfrm>
        <a:prstGeom prst="roundRect">
          <a:avLst>
            <a:gd name="adj" fmla="val 10000"/>
          </a:avLst>
        </a:prstGeom>
        <a:solidFill>
          <a:srgbClr val="ED7D31">
            <a:tint val="99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2700" tIns="12700" rIns="12700" bIns="12700" numCol="1" spcCol="1270" anchor="ctr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PÓS</a:t>
          </a:r>
        </a:p>
      </dgm:t>
    </dgm:pt>
    <dgm:pt modelId="{8ECAEACC-288F-465C-8BA6-79B8BFF33558}" type="parTrans" cxnId="{1E96B185-A40C-4EBA-B0EA-D1F2FB97A3BF}">
      <dgm:prSet/>
      <dgm:spPr>
        <a:xfrm rot="9235">
          <a:off x="4161873" y="1038216"/>
          <a:ext cx="1170074" cy="54228"/>
        </a:xfrm>
        <a:custGeom>
          <a:avLst/>
          <a:gdLst/>
          <a:ahLst/>
          <a:cxnLst/>
          <a:rect l="0" t="0" r="0" b="0"/>
          <a:pathLst>
            <a:path>
              <a:moveTo>
                <a:pt x="0" y="27114"/>
              </a:moveTo>
              <a:lnTo>
                <a:pt x="1170074" y="27114"/>
              </a:lnTo>
            </a:path>
          </a:pathLst>
        </a:custGeom>
        <a:noFill/>
        <a:ln w="12700" cap="flat" cmpd="sng" algn="ctr">
          <a:solidFill>
            <a:srgbClr val="ED7D31">
              <a:tint val="7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pt-BR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EFDA0630-67AD-44CC-ADA3-B7B06ACAA844}" type="sibTrans" cxnId="{1E96B185-A40C-4EBA-B0EA-D1F2FB97A3BF}">
      <dgm:prSet/>
      <dgm:spPr/>
      <dgm:t>
        <a:bodyPr/>
        <a:lstStyle/>
        <a:p>
          <a:endParaRPr lang="pt-BR"/>
        </a:p>
      </dgm:t>
    </dgm:pt>
    <dgm:pt modelId="{3B12AEC4-57F2-4D46-97A5-B5D751C4328D}" type="pres">
      <dgm:prSet presAssocID="{B1874EA8-92A8-4163-984B-2A8169E8D0D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B6C58814-C9CB-4F8E-835C-3E46DD28BDF7}" type="pres">
      <dgm:prSet presAssocID="{589E8E78-8307-497C-83CB-C5075BFAF812}" presName="root1" presStyleCnt="0"/>
      <dgm:spPr/>
    </dgm:pt>
    <dgm:pt modelId="{0180ED1D-B004-4BB5-9DDB-EF09EC14FCB4}" type="pres">
      <dgm:prSet presAssocID="{589E8E78-8307-497C-83CB-C5075BFAF812}" presName="LevelOneTextNode" presStyleLbl="node0" presStyleIdx="0" presStyleCnt="1" custScaleX="62623" custScaleY="49557">
        <dgm:presLayoutVars>
          <dgm:chPref val="3"/>
        </dgm:presLayoutVars>
      </dgm:prSet>
      <dgm:spPr/>
    </dgm:pt>
    <dgm:pt modelId="{4A8288BF-EAE3-4560-B14E-C2ADE1E26EC3}" type="pres">
      <dgm:prSet presAssocID="{589E8E78-8307-497C-83CB-C5075BFAF812}" presName="level2hierChild" presStyleCnt="0"/>
      <dgm:spPr/>
    </dgm:pt>
    <dgm:pt modelId="{2AF8A2D0-3858-44BF-8F82-7021D4B13A52}" type="pres">
      <dgm:prSet presAssocID="{E1C08C24-E20C-48E1-A20B-FDEC45503C8C}" presName="conn2-1" presStyleLbl="parChTrans1D2" presStyleIdx="0" presStyleCnt="2"/>
      <dgm:spPr/>
    </dgm:pt>
    <dgm:pt modelId="{B0C18846-EAB9-4E3A-93E3-DA53E3FE2EB1}" type="pres">
      <dgm:prSet presAssocID="{E1C08C24-E20C-48E1-A20B-FDEC45503C8C}" presName="connTx" presStyleLbl="parChTrans1D2" presStyleIdx="0" presStyleCnt="2"/>
      <dgm:spPr/>
    </dgm:pt>
    <dgm:pt modelId="{ED5C9EF8-2573-4469-9B0E-75EF4FF1C67F}" type="pres">
      <dgm:prSet presAssocID="{7A2E9975-CB34-414F-85F2-403B482CBADE}" presName="root2" presStyleCnt="0"/>
      <dgm:spPr/>
    </dgm:pt>
    <dgm:pt modelId="{8E64155B-A6E8-4F75-92D5-AD69AC0DF2C0}" type="pres">
      <dgm:prSet presAssocID="{7A2E9975-CB34-414F-85F2-403B482CBADE}" presName="LevelTwoTextNode" presStyleLbl="node2" presStyleIdx="0" presStyleCnt="2" custScaleX="62515" custScaleY="38879" custLinFactNeighborX="-28197" custLinFactNeighborY="-48888">
        <dgm:presLayoutVars>
          <dgm:chPref val="3"/>
        </dgm:presLayoutVars>
      </dgm:prSet>
      <dgm:spPr/>
    </dgm:pt>
    <dgm:pt modelId="{08900EA1-A60B-421E-B2A7-B2D3467140D0}" type="pres">
      <dgm:prSet presAssocID="{7A2E9975-CB34-414F-85F2-403B482CBADE}" presName="level3hierChild" presStyleCnt="0"/>
      <dgm:spPr/>
    </dgm:pt>
    <dgm:pt modelId="{17F0EA08-4A0C-401F-B52E-AC5C8E6F3BC5}" type="pres">
      <dgm:prSet presAssocID="{8ECAEACC-288F-465C-8BA6-79B8BFF33558}" presName="conn2-1" presStyleLbl="parChTrans1D3" presStyleIdx="0" presStyleCnt="3"/>
      <dgm:spPr/>
    </dgm:pt>
    <dgm:pt modelId="{B73E4ABE-A704-4A83-925D-1EA9E25E13CD}" type="pres">
      <dgm:prSet presAssocID="{8ECAEACC-288F-465C-8BA6-79B8BFF33558}" presName="connTx" presStyleLbl="parChTrans1D3" presStyleIdx="0" presStyleCnt="3"/>
      <dgm:spPr/>
    </dgm:pt>
    <dgm:pt modelId="{2AE39272-976E-46EC-BA8A-3FE18B1FD1A1}" type="pres">
      <dgm:prSet presAssocID="{D774D964-ECE3-4B66-8C27-28294E488A77}" presName="root2" presStyleCnt="0"/>
      <dgm:spPr/>
    </dgm:pt>
    <dgm:pt modelId="{40939CCF-C0DB-46F3-ABE8-FDA03C881752}" type="pres">
      <dgm:prSet presAssocID="{D774D964-ECE3-4B66-8C27-28294E488A77}" presName="LevelTwoTextNode" presStyleLbl="node3" presStyleIdx="0" presStyleCnt="3" custScaleX="46085" custScaleY="30018" custLinFactNeighborX="-29668" custLinFactNeighborY="-48681">
        <dgm:presLayoutVars>
          <dgm:chPref val="3"/>
        </dgm:presLayoutVars>
      </dgm:prSet>
      <dgm:spPr>
        <a:xfrm>
          <a:off x="5132229" y="1279432"/>
          <a:ext cx="2500360" cy="1250180"/>
        </a:xfrm>
        <a:prstGeom prst="roundRect">
          <a:avLst>
            <a:gd name="adj" fmla="val 10000"/>
          </a:avLst>
        </a:prstGeom>
      </dgm:spPr>
    </dgm:pt>
    <dgm:pt modelId="{91043A65-F546-426A-B1D0-CE2D3137882A}" type="pres">
      <dgm:prSet presAssocID="{D774D964-ECE3-4B66-8C27-28294E488A77}" presName="level3hierChild" presStyleCnt="0"/>
      <dgm:spPr/>
    </dgm:pt>
    <dgm:pt modelId="{E664719B-D902-43DA-94ED-8A4EB1E661CF}" type="pres">
      <dgm:prSet presAssocID="{96E7034A-24B6-40F5-A67F-47DCD305AF48}" presName="conn2-1" presStyleLbl="parChTrans1D2" presStyleIdx="1" presStyleCnt="2"/>
      <dgm:spPr/>
    </dgm:pt>
    <dgm:pt modelId="{807B46EC-F91E-4A4D-8472-D9651B1944DA}" type="pres">
      <dgm:prSet presAssocID="{96E7034A-24B6-40F5-A67F-47DCD305AF48}" presName="connTx" presStyleLbl="parChTrans1D2" presStyleIdx="1" presStyleCnt="2"/>
      <dgm:spPr/>
    </dgm:pt>
    <dgm:pt modelId="{43EDB148-C981-4FE2-B6FB-AA16A473F226}" type="pres">
      <dgm:prSet presAssocID="{BE829DD5-119D-48A6-9CE0-DAB60FCBA839}" presName="root2" presStyleCnt="0"/>
      <dgm:spPr/>
    </dgm:pt>
    <dgm:pt modelId="{44A8A7E9-F003-4408-96E5-2282A2666FD9}" type="pres">
      <dgm:prSet presAssocID="{BE829DD5-119D-48A6-9CE0-DAB60FCBA839}" presName="LevelTwoTextNode" presStyleLbl="node2" presStyleIdx="1" presStyleCnt="2" custScaleX="62324" custScaleY="40344" custLinFactNeighborX="-24320" custLinFactNeighborY="46318">
        <dgm:presLayoutVars>
          <dgm:chPref val="3"/>
        </dgm:presLayoutVars>
      </dgm:prSet>
      <dgm:spPr/>
    </dgm:pt>
    <dgm:pt modelId="{BD9B3B94-80ED-4C2E-B2CD-9848551131DB}" type="pres">
      <dgm:prSet presAssocID="{BE829DD5-119D-48A6-9CE0-DAB60FCBA839}" presName="level3hierChild" presStyleCnt="0"/>
      <dgm:spPr/>
    </dgm:pt>
    <dgm:pt modelId="{44822526-B7D3-4807-84A5-B6E67E52C0B4}" type="pres">
      <dgm:prSet presAssocID="{A6C03233-6353-493F-BEFC-194E0B618226}" presName="conn2-1" presStyleLbl="parChTrans1D3" presStyleIdx="1" presStyleCnt="3"/>
      <dgm:spPr/>
    </dgm:pt>
    <dgm:pt modelId="{13F64A79-6823-4A02-9781-DFB98312A280}" type="pres">
      <dgm:prSet presAssocID="{A6C03233-6353-493F-BEFC-194E0B618226}" presName="connTx" presStyleLbl="parChTrans1D3" presStyleIdx="1" presStyleCnt="3"/>
      <dgm:spPr/>
    </dgm:pt>
    <dgm:pt modelId="{444239BF-5646-4D1D-AAB6-645D3E77BF4B}" type="pres">
      <dgm:prSet presAssocID="{EF0F1E18-A045-438B-B45B-1577E36B631A}" presName="root2" presStyleCnt="0"/>
      <dgm:spPr/>
    </dgm:pt>
    <dgm:pt modelId="{3601115E-99F2-4983-954A-2341F984E996}" type="pres">
      <dgm:prSet presAssocID="{EF0F1E18-A045-438B-B45B-1577E36B631A}" presName="LevelTwoTextNode" presStyleLbl="node3" presStyleIdx="1" presStyleCnt="3" custScaleX="44848" custScaleY="35507" custLinFactNeighborX="-32242" custLinFactNeighborY="22324">
        <dgm:presLayoutVars>
          <dgm:chPref val="3"/>
        </dgm:presLayoutVars>
      </dgm:prSet>
      <dgm:spPr/>
    </dgm:pt>
    <dgm:pt modelId="{D36E09A6-1CE4-4025-8BF2-0FC219D420CC}" type="pres">
      <dgm:prSet presAssocID="{EF0F1E18-A045-438B-B45B-1577E36B631A}" presName="level3hierChild" presStyleCnt="0"/>
      <dgm:spPr/>
    </dgm:pt>
    <dgm:pt modelId="{963F3624-E03E-4192-B2EC-BCED064BB65B}" type="pres">
      <dgm:prSet presAssocID="{350868A1-36CE-4469-8E90-1154B52E862C}" presName="conn2-1" presStyleLbl="parChTrans1D3" presStyleIdx="2" presStyleCnt="3"/>
      <dgm:spPr/>
    </dgm:pt>
    <dgm:pt modelId="{5ABE63CC-5D90-431F-995E-A34F82EFA458}" type="pres">
      <dgm:prSet presAssocID="{350868A1-36CE-4469-8E90-1154B52E862C}" presName="connTx" presStyleLbl="parChTrans1D3" presStyleIdx="2" presStyleCnt="3"/>
      <dgm:spPr/>
    </dgm:pt>
    <dgm:pt modelId="{4EB6BB3E-1570-4270-A8DE-2F256CAE7870}" type="pres">
      <dgm:prSet presAssocID="{A2BD14AA-45F0-4670-85E2-E62BC1C09176}" presName="root2" presStyleCnt="0"/>
      <dgm:spPr/>
    </dgm:pt>
    <dgm:pt modelId="{28A63C24-0F78-45A3-876D-0EE7BA138901}" type="pres">
      <dgm:prSet presAssocID="{A2BD14AA-45F0-4670-85E2-E62BC1C09176}" presName="LevelTwoTextNode" presStyleLbl="node3" presStyleIdx="2" presStyleCnt="3" custScaleX="45107" custScaleY="32963" custLinFactNeighborX="-32803" custLinFactNeighborY="99367">
        <dgm:presLayoutVars>
          <dgm:chPref val="3"/>
        </dgm:presLayoutVars>
      </dgm:prSet>
      <dgm:spPr/>
    </dgm:pt>
    <dgm:pt modelId="{88ED51E4-CCDA-43A0-A6C2-A81A2008A570}" type="pres">
      <dgm:prSet presAssocID="{A2BD14AA-45F0-4670-85E2-E62BC1C09176}" presName="level3hierChild" presStyleCnt="0"/>
      <dgm:spPr/>
    </dgm:pt>
  </dgm:ptLst>
  <dgm:cxnLst>
    <dgm:cxn modelId="{C93C230C-FB4B-4508-8A28-23482C544F03}" type="presOf" srcId="{B1874EA8-92A8-4163-984B-2A8169E8D0D1}" destId="{3B12AEC4-57F2-4D46-97A5-B5D751C4328D}" srcOrd="0" destOrd="0" presId="urn:microsoft.com/office/officeart/2005/8/layout/hierarchy2"/>
    <dgm:cxn modelId="{3EAB970C-8EF3-4BC2-A5BF-DFCEDCB1DB20}" type="presOf" srcId="{96E7034A-24B6-40F5-A67F-47DCD305AF48}" destId="{E664719B-D902-43DA-94ED-8A4EB1E661CF}" srcOrd="0" destOrd="0" presId="urn:microsoft.com/office/officeart/2005/8/layout/hierarchy2"/>
    <dgm:cxn modelId="{80FA1214-1AA0-4055-89FF-B19CD1BC2C21}" type="presOf" srcId="{A2BD14AA-45F0-4670-85E2-E62BC1C09176}" destId="{28A63C24-0F78-45A3-876D-0EE7BA138901}" srcOrd="0" destOrd="0" presId="urn:microsoft.com/office/officeart/2005/8/layout/hierarchy2"/>
    <dgm:cxn modelId="{5AC2F519-FB14-499F-B596-8E27FC4343A8}" srcId="{589E8E78-8307-497C-83CB-C5075BFAF812}" destId="{7A2E9975-CB34-414F-85F2-403B482CBADE}" srcOrd="0" destOrd="0" parTransId="{E1C08C24-E20C-48E1-A20B-FDEC45503C8C}" sibTransId="{282407A8-7218-4D70-AC52-CD169544C379}"/>
    <dgm:cxn modelId="{4617321C-A52F-4BF1-9DFC-F99A35E04D68}" type="presOf" srcId="{EF0F1E18-A045-438B-B45B-1577E36B631A}" destId="{3601115E-99F2-4983-954A-2341F984E996}" srcOrd="0" destOrd="0" presId="urn:microsoft.com/office/officeart/2005/8/layout/hierarchy2"/>
    <dgm:cxn modelId="{C711BA36-99DC-4BC3-B143-448B2C3863F5}" type="presOf" srcId="{8ECAEACC-288F-465C-8BA6-79B8BFF33558}" destId="{B73E4ABE-A704-4A83-925D-1EA9E25E13CD}" srcOrd="1" destOrd="0" presId="urn:microsoft.com/office/officeart/2005/8/layout/hierarchy2"/>
    <dgm:cxn modelId="{FF3A0F38-7DA3-4B62-927A-5635BC71F7A0}" srcId="{BE829DD5-119D-48A6-9CE0-DAB60FCBA839}" destId="{EF0F1E18-A045-438B-B45B-1577E36B631A}" srcOrd="0" destOrd="0" parTransId="{A6C03233-6353-493F-BEFC-194E0B618226}" sibTransId="{A09C7908-CE04-41D7-BF87-85F84FC93F04}"/>
    <dgm:cxn modelId="{7923F438-3947-4EF7-A36E-6A14BF24A68D}" type="presOf" srcId="{A6C03233-6353-493F-BEFC-194E0B618226}" destId="{44822526-B7D3-4807-84A5-B6E67E52C0B4}" srcOrd="0" destOrd="0" presId="urn:microsoft.com/office/officeart/2005/8/layout/hierarchy2"/>
    <dgm:cxn modelId="{95DF0539-93E2-48D2-AA6F-5E52D2ADB601}" type="presOf" srcId="{350868A1-36CE-4469-8E90-1154B52E862C}" destId="{5ABE63CC-5D90-431F-995E-A34F82EFA458}" srcOrd="1" destOrd="0" presId="urn:microsoft.com/office/officeart/2005/8/layout/hierarchy2"/>
    <dgm:cxn modelId="{C2F96E3F-6B5D-4F0C-BFA9-084351CA1B07}" type="presOf" srcId="{7A2E9975-CB34-414F-85F2-403B482CBADE}" destId="{8E64155B-A6E8-4F75-92D5-AD69AC0DF2C0}" srcOrd="0" destOrd="0" presId="urn:microsoft.com/office/officeart/2005/8/layout/hierarchy2"/>
    <dgm:cxn modelId="{77D35861-2FC2-47A3-8170-B50C2B0B5DA9}" type="presOf" srcId="{BE829DD5-119D-48A6-9CE0-DAB60FCBA839}" destId="{44A8A7E9-F003-4408-96E5-2282A2666FD9}" srcOrd="0" destOrd="0" presId="urn:microsoft.com/office/officeart/2005/8/layout/hierarchy2"/>
    <dgm:cxn modelId="{E97BCC43-D263-40E6-8FA0-241D68DB30BD}" type="presOf" srcId="{589E8E78-8307-497C-83CB-C5075BFAF812}" destId="{0180ED1D-B004-4BB5-9DDB-EF09EC14FCB4}" srcOrd="0" destOrd="0" presId="urn:microsoft.com/office/officeart/2005/8/layout/hierarchy2"/>
    <dgm:cxn modelId="{44D3054D-8025-474E-8C5E-B4CC130F7496}" srcId="{B1874EA8-92A8-4163-984B-2A8169E8D0D1}" destId="{589E8E78-8307-497C-83CB-C5075BFAF812}" srcOrd="0" destOrd="0" parTransId="{EE17CCB8-2058-4A94-847B-FF998CA2618D}" sibTransId="{D21B20A7-259B-4609-B273-A33BF0FB2C73}"/>
    <dgm:cxn modelId="{B9628D7A-189B-4EE4-BC74-6D2E2B6844E9}" type="presOf" srcId="{8ECAEACC-288F-465C-8BA6-79B8BFF33558}" destId="{17F0EA08-4A0C-401F-B52E-AC5C8E6F3BC5}" srcOrd="0" destOrd="0" presId="urn:microsoft.com/office/officeart/2005/8/layout/hierarchy2"/>
    <dgm:cxn modelId="{1E96B185-A40C-4EBA-B0EA-D1F2FB97A3BF}" srcId="{7A2E9975-CB34-414F-85F2-403B482CBADE}" destId="{D774D964-ECE3-4B66-8C27-28294E488A77}" srcOrd="0" destOrd="0" parTransId="{8ECAEACC-288F-465C-8BA6-79B8BFF33558}" sibTransId="{EFDA0630-67AD-44CC-ADA3-B7B06ACAA844}"/>
    <dgm:cxn modelId="{1641B58E-3210-4DEE-ABF6-C2BC90474276}" srcId="{BE829DD5-119D-48A6-9CE0-DAB60FCBA839}" destId="{A2BD14AA-45F0-4670-85E2-E62BC1C09176}" srcOrd="1" destOrd="0" parTransId="{350868A1-36CE-4469-8E90-1154B52E862C}" sibTransId="{F2699161-4418-47F8-B60F-6E742DF5D682}"/>
    <dgm:cxn modelId="{20A0429C-A3A2-47BA-92C6-8456B8FA3065}" type="presOf" srcId="{E1C08C24-E20C-48E1-A20B-FDEC45503C8C}" destId="{2AF8A2D0-3858-44BF-8F82-7021D4B13A52}" srcOrd="0" destOrd="0" presId="urn:microsoft.com/office/officeart/2005/8/layout/hierarchy2"/>
    <dgm:cxn modelId="{3A2D24A9-EE53-43A0-BBE4-D33D9840C85B}" type="presOf" srcId="{A6C03233-6353-493F-BEFC-194E0B618226}" destId="{13F64A79-6823-4A02-9781-DFB98312A280}" srcOrd="1" destOrd="0" presId="urn:microsoft.com/office/officeart/2005/8/layout/hierarchy2"/>
    <dgm:cxn modelId="{913B9DAD-D3B3-4E45-815D-7B3878CC430B}" type="presOf" srcId="{D774D964-ECE3-4B66-8C27-28294E488A77}" destId="{40939CCF-C0DB-46F3-ABE8-FDA03C881752}" srcOrd="0" destOrd="0" presId="urn:microsoft.com/office/officeart/2005/8/layout/hierarchy2"/>
    <dgm:cxn modelId="{01EAAFBF-D087-4861-B4EC-74D49DC739F6}" srcId="{589E8E78-8307-497C-83CB-C5075BFAF812}" destId="{BE829DD5-119D-48A6-9CE0-DAB60FCBA839}" srcOrd="1" destOrd="0" parTransId="{96E7034A-24B6-40F5-A67F-47DCD305AF48}" sibTransId="{AD470745-2358-4D5C-AD6D-1E866AF78E89}"/>
    <dgm:cxn modelId="{934B4AD8-EB60-4235-B529-AC708D9DA46C}" type="presOf" srcId="{96E7034A-24B6-40F5-A67F-47DCD305AF48}" destId="{807B46EC-F91E-4A4D-8472-D9651B1944DA}" srcOrd="1" destOrd="0" presId="urn:microsoft.com/office/officeart/2005/8/layout/hierarchy2"/>
    <dgm:cxn modelId="{DB5A9CDB-C31C-4891-8905-61E6819EB88E}" type="presOf" srcId="{E1C08C24-E20C-48E1-A20B-FDEC45503C8C}" destId="{B0C18846-EAB9-4E3A-93E3-DA53E3FE2EB1}" srcOrd="1" destOrd="0" presId="urn:microsoft.com/office/officeart/2005/8/layout/hierarchy2"/>
    <dgm:cxn modelId="{8F00B6F5-A9AB-4BF1-B125-BFA6642E8337}" type="presOf" srcId="{350868A1-36CE-4469-8E90-1154B52E862C}" destId="{963F3624-E03E-4192-B2EC-BCED064BB65B}" srcOrd="0" destOrd="0" presId="urn:microsoft.com/office/officeart/2005/8/layout/hierarchy2"/>
    <dgm:cxn modelId="{3F2F00FD-30BA-4B50-BC50-9080FE782A93}" type="presParOf" srcId="{3B12AEC4-57F2-4D46-97A5-B5D751C4328D}" destId="{B6C58814-C9CB-4F8E-835C-3E46DD28BDF7}" srcOrd="0" destOrd="0" presId="urn:microsoft.com/office/officeart/2005/8/layout/hierarchy2"/>
    <dgm:cxn modelId="{89A2EB82-7D8C-4C40-A755-C79EC1294F08}" type="presParOf" srcId="{B6C58814-C9CB-4F8E-835C-3E46DD28BDF7}" destId="{0180ED1D-B004-4BB5-9DDB-EF09EC14FCB4}" srcOrd="0" destOrd="0" presId="urn:microsoft.com/office/officeart/2005/8/layout/hierarchy2"/>
    <dgm:cxn modelId="{D3A16D8B-F13C-4736-BA33-A0484F411E0E}" type="presParOf" srcId="{B6C58814-C9CB-4F8E-835C-3E46DD28BDF7}" destId="{4A8288BF-EAE3-4560-B14E-C2ADE1E26EC3}" srcOrd="1" destOrd="0" presId="urn:microsoft.com/office/officeart/2005/8/layout/hierarchy2"/>
    <dgm:cxn modelId="{7CE06A4C-657A-454D-A7B5-FF99554E7156}" type="presParOf" srcId="{4A8288BF-EAE3-4560-B14E-C2ADE1E26EC3}" destId="{2AF8A2D0-3858-44BF-8F82-7021D4B13A52}" srcOrd="0" destOrd="0" presId="urn:microsoft.com/office/officeart/2005/8/layout/hierarchy2"/>
    <dgm:cxn modelId="{DE31D520-3136-414C-8630-3D301579B281}" type="presParOf" srcId="{2AF8A2D0-3858-44BF-8F82-7021D4B13A52}" destId="{B0C18846-EAB9-4E3A-93E3-DA53E3FE2EB1}" srcOrd="0" destOrd="0" presId="urn:microsoft.com/office/officeart/2005/8/layout/hierarchy2"/>
    <dgm:cxn modelId="{10CEC2FB-4D8B-44EB-85FF-5D1629DF81D9}" type="presParOf" srcId="{4A8288BF-EAE3-4560-B14E-C2ADE1E26EC3}" destId="{ED5C9EF8-2573-4469-9B0E-75EF4FF1C67F}" srcOrd="1" destOrd="0" presId="urn:microsoft.com/office/officeart/2005/8/layout/hierarchy2"/>
    <dgm:cxn modelId="{F09843D6-83FD-41D6-BF4C-2A109D1BEB54}" type="presParOf" srcId="{ED5C9EF8-2573-4469-9B0E-75EF4FF1C67F}" destId="{8E64155B-A6E8-4F75-92D5-AD69AC0DF2C0}" srcOrd="0" destOrd="0" presId="urn:microsoft.com/office/officeart/2005/8/layout/hierarchy2"/>
    <dgm:cxn modelId="{51DA2335-5C00-4968-86E0-5D8FC96319F3}" type="presParOf" srcId="{ED5C9EF8-2573-4469-9B0E-75EF4FF1C67F}" destId="{08900EA1-A60B-421E-B2A7-B2D3467140D0}" srcOrd="1" destOrd="0" presId="urn:microsoft.com/office/officeart/2005/8/layout/hierarchy2"/>
    <dgm:cxn modelId="{9EB99CF1-B9C4-421C-811B-489B19B84635}" type="presParOf" srcId="{08900EA1-A60B-421E-B2A7-B2D3467140D0}" destId="{17F0EA08-4A0C-401F-B52E-AC5C8E6F3BC5}" srcOrd="0" destOrd="0" presId="urn:microsoft.com/office/officeart/2005/8/layout/hierarchy2"/>
    <dgm:cxn modelId="{45B9D24C-18EE-4C8D-982C-DAE6E1AAA7D4}" type="presParOf" srcId="{17F0EA08-4A0C-401F-B52E-AC5C8E6F3BC5}" destId="{B73E4ABE-A704-4A83-925D-1EA9E25E13CD}" srcOrd="0" destOrd="0" presId="urn:microsoft.com/office/officeart/2005/8/layout/hierarchy2"/>
    <dgm:cxn modelId="{B5C79D97-B38F-439C-BB4F-618A00C4DD7F}" type="presParOf" srcId="{08900EA1-A60B-421E-B2A7-B2D3467140D0}" destId="{2AE39272-976E-46EC-BA8A-3FE18B1FD1A1}" srcOrd="1" destOrd="0" presId="urn:microsoft.com/office/officeart/2005/8/layout/hierarchy2"/>
    <dgm:cxn modelId="{21363C14-10EB-41D9-BD39-1F7382A1141C}" type="presParOf" srcId="{2AE39272-976E-46EC-BA8A-3FE18B1FD1A1}" destId="{40939CCF-C0DB-46F3-ABE8-FDA03C881752}" srcOrd="0" destOrd="0" presId="urn:microsoft.com/office/officeart/2005/8/layout/hierarchy2"/>
    <dgm:cxn modelId="{8EBC2E90-324D-4A82-A0B4-2024FC387353}" type="presParOf" srcId="{2AE39272-976E-46EC-BA8A-3FE18B1FD1A1}" destId="{91043A65-F546-426A-B1D0-CE2D3137882A}" srcOrd="1" destOrd="0" presId="urn:microsoft.com/office/officeart/2005/8/layout/hierarchy2"/>
    <dgm:cxn modelId="{CF1DBAD7-1178-4031-B706-5D83B6FC6C38}" type="presParOf" srcId="{4A8288BF-EAE3-4560-B14E-C2ADE1E26EC3}" destId="{E664719B-D902-43DA-94ED-8A4EB1E661CF}" srcOrd="2" destOrd="0" presId="urn:microsoft.com/office/officeart/2005/8/layout/hierarchy2"/>
    <dgm:cxn modelId="{F7A47C0E-5649-4A1C-97F1-12B5D38E3756}" type="presParOf" srcId="{E664719B-D902-43DA-94ED-8A4EB1E661CF}" destId="{807B46EC-F91E-4A4D-8472-D9651B1944DA}" srcOrd="0" destOrd="0" presId="urn:microsoft.com/office/officeart/2005/8/layout/hierarchy2"/>
    <dgm:cxn modelId="{A3FDD38E-54E5-4E48-A9C1-A458B7F9B18D}" type="presParOf" srcId="{4A8288BF-EAE3-4560-B14E-C2ADE1E26EC3}" destId="{43EDB148-C981-4FE2-B6FB-AA16A473F226}" srcOrd="3" destOrd="0" presId="urn:microsoft.com/office/officeart/2005/8/layout/hierarchy2"/>
    <dgm:cxn modelId="{03519131-6D07-4788-85DF-4C493A99F13C}" type="presParOf" srcId="{43EDB148-C981-4FE2-B6FB-AA16A473F226}" destId="{44A8A7E9-F003-4408-96E5-2282A2666FD9}" srcOrd="0" destOrd="0" presId="urn:microsoft.com/office/officeart/2005/8/layout/hierarchy2"/>
    <dgm:cxn modelId="{E7E053AC-2861-4899-A471-7541414CC5CD}" type="presParOf" srcId="{43EDB148-C981-4FE2-B6FB-AA16A473F226}" destId="{BD9B3B94-80ED-4C2E-B2CD-9848551131DB}" srcOrd="1" destOrd="0" presId="urn:microsoft.com/office/officeart/2005/8/layout/hierarchy2"/>
    <dgm:cxn modelId="{B8934334-1C8F-4FBC-AD45-771D4F743992}" type="presParOf" srcId="{BD9B3B94-80ED-4C2E-B2CD-9848551131DB}" destId="{44822526-B7D3-4807-84A5-B6E67E52C0B4}" srcOrd="0" destOrd="0" presId="urn:microsoft.com/office/officeart/2005/8/layout/hierarchy2"/>
    <dgm:cxn modelId="{2931928E-A083-4167-83DF-70787261AC7C}" type="presParOf" srcId="{44822526-B7D3-4807-84A5-B6E67E52C0B4}" destId="{13F64A79-6823-4A02-9781-DFB98312A280}" srcOrd="0" destOrd="0" presId="urn:microsoft.com/office/officeart/2005/8/layout/hierarchy2"/>
    <dgm:cxn modelId="{4805A1D0-7CC7-474F-B0FF-99BDF002B418}" type="presParOf" srcId="{BD9B3B94-80ED-4C2E-B2CD-9848551131DB}" destId="{444239BF-5646-4D1D-AAB6-645D3E77BF4B}" srcOrd="1" destOrd="0" presId="urn:microsoft.com/office/officeart/2005/8/layout/hierarchy2"/>
    <dgm:cxn modelId="{ECBC6BB7-F7D1-4EFF-A364-0B4683446394}" type="presParOf" srcId="{444239BF-5646-4D1D-AAB6-645D3E77BF4B}" destId="{3601115E-99F2-4983-954A-2341F984E996}" srcOrd="0" destOrd="0" presId="urn:microsoft.com/office/officeart/2005/8/layout/hierarchy2"/>
    <dgm:cxn modelId="{39F5FDA0-906B-44BC-9A7E-325EF7ADBFC2}" type="presParOf" srcId="{444239BF-5646-4D1D-AAB6-645D3E77BF4B}" destId="{D36E09A6-1CE4-4025-8BF2-0FC219D420CC}" srcOrd="1" destOrd="0" presId="urn:microsoft.com/office/officeart/2005/8/layout/hierarchy2"/>
    <dgm:cxn modelId="{B4A1738E-3A85-44EE-A070-49161886053E}" type="presParOf" srcId="{BD9B3B94-80ED-4C2E-B2CD-9848551131DB}" destId="{963F3624-E03E-4192-B2EC-BCED064BB65B}" srcOrd="2" destOrd="0" presId="urn:microsoft.com/office/officeart/2005/8/layout/hierarchy2"/>
    <dgm:cxn modelId="{696D5D52-FC33-4260-9138-CCC66FCCDFDD}" type="presParOf" srcId="{963F3624-E03E-4192-B2EC-BCED064BB65B}" destId="{5ABE63CC-5D90-431F-995E-A34F82EFA458}" srcOrd="0" destOrd="0" presId="urn:microsoft.com/office/officeart/2005/8/layout/hierarchy2"/>
    <dgm:cxn modelId="{EA9D2DE5-1A49-437B-BE59-F87755B544AB}" type="presParOf" srcId="{BD9B3B94-80ED-4C2E-B2CD-9848551131DB}" destId="{4EB6BB3E-1570-4270-A8DE-2F256CAE7870}" srcOrd="3" destOrd="0" presId="urn:microsoft.com/office/officeart/2005/8/layout/hierarchy2"/>
    <dgm:cxn modelId="{D331AFE7-5F7C-42AA-B86F-BD01658431E7}" type="presParOf" srcId="{4EB6BB3E-1570-4270-A8DE-2F256CAE7870}" destId="{28A63C24-0F78-45A3-876D-0EE7BA138901}" srcOrd="0" destOrd="0" presId="urn:microsoft.com/office/officeart/2005/8/layout/hierarchy2"/>
    <dgm:cxn modelId="{D123D5CA-4D7F-41F0-A689-29494124BACF}" type="presParOf" srcId="{4EB6BB3E-1570-4270-A8DE-2F256CAE7870}" destId="{88ED51E4-CCDA-43A0-A6C2-A81A2008A570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80ED1D-B004-4BB5-9DDB-EF09EC14FCB4}">
      <dsp:nvSpPr>
        <dsp:cNvPr id="0" name=""/>
        <dsp:cNvSpPr/>
      </dsp:nvSpPr>
      <dsp:spPr>
        <a:xfrm>
          <a:off x="3175" y="1980095"/>
          <a:ext cx="1901769" cy="752487"/>
        </a:xfrm>
        <a:prstGeom prst="roundRect">
          <a:avLst>
            <a:gd name="adj" fmla="val 10000"/>
          </a:avLst>
        </a:prstGeom>
        <a:solidFill>
          <a:srgbClr val="ED7D31">
            <a:shade val="6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Atendimento entre operadoras</a:t>
          </a:r>
        </a:p>
      </dsp:txBody>
      <dsp:txXfrm>
        <a:off x="25215" y="2002135"/>
        <a:ext cx="1857689" cy="708407"/>
      </dsp:txXfrm>
    </dsp:sp>
    <dsp:sp modelId="{2AF8A2D0-3858-44BF-8F82-7021D4B13A52}">
      <dsp:nvSpPr>
        <dsp:cNvPr id="0" name=""/>
        <dsp:cNvSpPr/>
      </dsp:nvSpPr>
      <dsp:spPr>
        <a:xfrm rot="17129940">
          <a:off x="1413485" y="1682934"/>
          <a:ext cx="1341358" cy="54228"/>
        </a:xfrm>
        <a:custGeom>
          <a:avLst/>
          <a:gdLst/>
          <a:ahLst/>
          <a:cxnLst/>
          <a:rect l="0" t="0" r="0" b="0"/>
          <a:pathLst>
            <a:path>
              <a:moveTo>
                <a:pt x="0" y="27114"/>
              </a:moveTo>
              <a:lnTo>
                <a:pt x="1341358" y="27114"/>
              </a:lnTo>
            </a:path>
          </a:pathLst>
        </a:custGeom>
        <a:noFill/>
        <a:ln w="12700" cap="flat" cmpd="sng" algn="ctr">
          <a:solidFill>
            <a:srgbClr val="ED7D31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>
        <a:off x="2042890" y="1733401"/>
        <a:ext cx="0" cy="0"/>
      </dsp:txXfrm>
    </dsp:sp>
    <dsp:sp modelId="{8E64155B-A6E8-4F75-92D5-AD69AC0DF2C0}">
      <dsp:nvSpPr>
        <dsp:cNvPr id="0" name=""/>
        <dsp:cNvSpPr/>
      </dsp:nvSpPr>
      <dsp:spPr>
        <a:xfrm>
          <a:off x="2263385" y="768583"/>
          <a:ext cx="1898490" cy="590349"/>
        </a:xfrm>
        <a:prstGeom prst="roundRect">
          <a:avLst>
            <a:gd name="adj" fmla="val 10000"/>
          </a:avLst>
        </a:prstGeom>
        <a:solidFill>
          <a:srgbClr val="ED7D31">
            <a:shade val="8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Eventual</a:t>
          </a:r>
        </a:p>
      </dsp:txBody>
      <dsp:txXfrm>
        <a:off x="2280676" y="785874"/>
        <a:ext cx="1863908" cy="555767"/>
      </dsp:txXfrm>
    </dsp:sp>
    <dsp:sp modelId="{17F0EA08-4A0C-401F-B52E-AC5C8E6F3BC5}">
      <dsp:nvSpPr>
        <dsp:cNvPr id="0" name=""/>
        <dsp:cNvSpPr/>
      </dsp:nvSpPr>
      <dsp:spPr>
        <a:xfrm rot="9235">
          <a:off x="4161873" y="1038216"/>
          <a:ext cx="1170074" cy="54228"/>
        </a:xfrm>
        <a:custGeom>
          <a:avLst/>
          <a:gdLst/>
          <a:ahLst/>
          <a:cxnLst/>
          <a:rect l="0" t="0" r="0" b="0"/>
          <a:pathLst>
            <a:path>
              <a:moveTo>
                <a:pt x="0" y="27114"/>
              </a:moveTo>
              <a:lnTo>
                <a:pt x="1170074" y="27114"/>
              </a:lnTo>
            </a:path>
          </a:pathLst>
        </a:custGeom>
        <a:noFill/>
        <a:ln w="12700" cap="flat" cmpd="sng" algn="ctr">
          <a:solidFill>
            <a:srgbClr val="ED7D31">
              <a:tint val="7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>
        <a:off x="4717737" y="1036000"/>
        <a:ext cx="0" cy="0"/>
      </dsp:txXfrm>
    </dsp:sp>
    <dsp:sp modelId="{40939CCF-C0DB-46F3-ABE8-FDA03C881752}">
      <dsp:nvSpPr>
        <dsp:cNvPr id="0" name=""/>
        <dsp:cNvSpPr/>
      </dsp:nvSpPr>
      <dsp:spPr>
        <a:xfrm>
          <a:off x="5331945" y="839001"/>
          <a:ext cx="1399534" cy="455801"/>
        </a:xfrm>
        <a:prstGeom prst="roundRect">
          <a:avLst>
            <a:gd name="adj" fmla="val 10000"/>
          </a:avLst>
        </a:prstGeom>
        <a:solidFill>
          <a:srgbClr val="ED7D31">
            <a:tint val="99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 dirty="0">
              <a:solidFill>
                <a:prstClr val="white"/>
              </a:solidFill>
              <a:latin typeface="Calibri"/>
              <a:ea typeface="+mn-ea"/>
              <a:cs typeface="+mn-cs"/>
            </a:rPr>
            <a:t>PÓS</a:t>
          </a:r>
        </a:p>
      </dsp:txBody>
      <dsp:txXfrm>
        <a:off x="5345295" y="852351"/>
        <a:ext cx="1372834" cy="429101"/>
      </dsp:txXfrm>
    </dsp:sp>
    <dsp:sp modelId="{E664719B-D902-43DA-94ED-8A4EB1E661CF}">
      <dsp:nvSpPr>
        <dsp:cNvPr id="0" name=""/>
        <dsp:cNvSpPr/>
      </dsp:nvSpPr>
      <dsp:spPr>
        <a:xfrm rot="4141802">
          <a:off x="1477754" y="2950442"/>
          <a:ext cx="1330559" cy="54228"/>
        </a:xfrm>
        <a:custGeom>
          <a:avLst/>
          <a:gdLst/>
          <a:ahLst/>
          <a:cxnLst/>
          <a:rect l="0" t="0" r="0" b="0"/>
          <a:pathLst>
            <a:path>
              <a:moveTo>
                <a:pt x="0" y="27114"/>
              </a:moveTo>
              <a:lnTo>
                <a:pt x="1330559" y="27114"/>
              </a:lnTo>
            </a:path>
          </a:pathLst>
        </a:custGeom>
        <a:noFill/>
        <a:ln w="12700" cap="flat" cmpd="sng" algn="ctr">
          <a:solidFill>
            <a:srgbClr val="ED7D31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>
        <a:off x="2162190" y="2934591"/>
        <a:ext cx="0" cy="0"/>
      </dsp:txXfrm>
    </dsp:sp>
    <dsp:sp modelId="{44A8A7E9-F003-4408-96E5-2282A2666FD9}">
      <dsp:nvSpPr>
        <dsp:cNvPr id="0" name=""/>
        <dsp:cNvSpPr/>
      </dsp:nvSpPr>
      <dsp:spPr>
        <a:xfrm>
          <a:off x="2381124" y="3292476"/>
          <a:ext cx="1892689" cy="612594"/>
        </a:xfrm>
        <a:prstGeom prst="roundRect">
          <a:avLst>
            <a:gd name="adj" fmla="val 10000"/>
          </a:avLst>
        </a:prstGeom>
        <a:solidFill>
          <a:srgbClr val="ED7D31">
            <a:shade val="8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Habitual/Continuado</a:t>
          </a:r>
        </a:p>
      </dsp:txBody>
      <dsp:txXfrm>
        <a:off x="2399066" y="3310418"/>
        <a:ext cx="1856805" cy="576710"/>
      </dsp:txXfrm>
    </dsp:sp>
    <dsp:sp modelId="{44822526-B7D3-4807-84A5-B6E67E52C0B4}">
      <dsp:nvSpPr>
        <dsp:cNvPr id="0" name=""/>
        <dsp:cNvSpPr/>
      </dsp:nvSpPr>
      <dsp:spPr>
        <a:xfrm rot="19392664">
          <a:off x="4152687" y="3207422"/>
          <a:ext cx="1216415" cy="54228"/>
        </a:xfrm>
        <a:custGeom>
          <a:avLst/>
          <a:gdLst/>
          <a:ahLst/>
          <a:cxnLst/>
          <a:rect l="0" t="0" r="0" b="0"/>
          <a:pathLst>
            <a:path>
              <a:moveTo>
                <a:pt x="0" y="27114"/>
              </a:moveTo>
              <a:lnTo>
                <a:pt x="1216415" y="27114"/>
              </a:lnTo>
            </a:path>
          </a:pathLst>
        </a:custGeom>
        <a:noFill/>
        <a:ln w="12700" cap="flat" cmpd="sng" algn="ctr">
          <a:solidFill>
            <a:srgbClr val="ED7D31">
              <a:tint val="7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>
        <a:off x="4718329" y="3228394"/>
        <a:ext cx="0" cy="0"/>
      </dsp:txXfrm>
    </dsp:sp>
    <dsp:sp modelId="{3601115E-99F2-4983-954A-2341F984E996}">
      <dsp:nvSpPr>
        <dsp:cNvPr id="0" name=""/>
        <dsp:cNvSpPr/>
      </dsp:nvSpPr>
      <dsp:spPr>
        <a:xfrm>
          <a:off x="5247976" y="2600726"/>
          <a:ext cx="1361968" cy="539148"/>
        </a:xfrm>
        <a:prstGeom prst="roundRect">
          <a:avLst>
            <a:gd name="adj" fmla="val 10000"/>
          </a:avLst>
        </a:prstGeom>
        <a:solidFill>
          <a:srgbClr val="ED7D31">
            <a:tint val="99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PRÉ</a:t>
          </a:r>
        </a:p>
      </dsp:txBody>
      <dsp:txXfrm>
        <a:off x="5263767" y="2616517"/>
        <a:ext cx="1330386" cy="507566"/>
      </dsp:txXfrm>
    </dsp:sp>
    <dsp:sp modelId="{963F3624-E03E-4192-B2EC-BCED064BB65B}">
      <dsp:nvSpPr>
        <dsp:cNvPr id="0" name=""/>
        <dsp:cNvSpPr/>
      </dsp:nvSpPr>
      <dsp:spPr>
        <a:xfrm rot="3069943">
          <a:off x="3989203" y="4166142"/>
          <a:ext cx="1526345" cy="54228"/>
        </a:xfrm>
        <a:custGeom>
          <a:avLst/>
          <a:gdLst/>
          <a:ahLst/>
          <a:cxnLst/>
          <a:rect l="0" t="0" r="0" b="0"/>
          <a:pathLst>
            <a:path>
              <a:moveTo>
                <a:pt x="0" y="27114"/>
              </a:moveTo>
              <a:lnTo>
                <a:pt x="1526345" y="27114"/>
              </a:lnTo>
            </a:path>
          </a:pathLst>
        </a:custGeom>
        <a:noFill/>
        <a:ln w="12700" cap="flat" cmpd="sng" algn="ctr">
          <a:solidFill>
            <a:srgbClr val="ED7D31">
              <a:tint val="7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>
        <a:off x="4758173" y="4139604"/>
        <a:ext cx="0" cy="0"/>
      </dsp:txXfrm>
    </dsp:sp>
    <dsp:sp modelId="{28A63C24-0F78-45A3-876D-0EE7BA138901}">
      <dsp:nvSpPr>
        <dsp:cNvPr id="0" name=""/>
        <dsp:cNvSpPr/>
      </dsp:nvSpPr>
      <dsp:spPr>
        <a:xfrm>
          <a:off x="5230939" y="4537480"/>
          <a:ext cx="1369834" cy="500519"/>
        </a:xfrm>
        <a:prstGeom prst="roundRect">
          <a:avLst>
            <a:gd name="adj" fmla="val 10000"/>
          </a:avLst>
        </a:prstGeom>
        <a:solidFill>
          <a:srgbClr val="ED7D31">
            <a:tint val="99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PÓS</a:t>
          </a:r>
        </a:p>
      </dsp:txBody>
      <dsp:txXfrm>
        <a:off x="5245599" y="4552140"/>
        <a:ext cx="1340514" cy="4711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_Ca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529FF9ED-407D-44BC-B897-CBC37A458A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" t="232" r="378" b="15964"/>
          <a:stretch/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B8BB2AE1-359B-4923-8BA2-115D5F99D4EF}"/>
              </a:ext>
            </a:extLst>
          </p:cNvPr>
          <p:cNvSpPr/>
          <p:nvPr userDrawn="1"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rgbClr val="000000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140A6AD-CEBA-4AE2-B04C-0DFFF063E5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83565"/>
            <a:ext cx="9144000" cy="1385888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rgbClr val="B1D34B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A75B6DD-66D0-4EA6-9BEC-8F80457C0A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261528"/>
            <a:ext cx="9144000" cy="617537"/>
          </a:xfrm>
          <a:ln>
            <a:solidFill>
              <a:srgbClr val="C4CBCF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rgbClr val="C4CBCF"/>
                </a:solidFill>
                <a:latin typeface="Trebuchet MS" panose="020B0603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C174EA9-1A0E-4A17-9FBA-E6BDC05C7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CED760C-DDD6-443B-8E59-87A76EE99BCB}" type="datetimeFigureOut">
              <a:rPr lang="pt-BR" smtClean="0"/>
              <a:pPr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D01A4E1-94EF-4823-B3B9-2BF4294EE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23570A9-29F2-48FE-8736-CB1A5E153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C07B3AD-BC36-410C-84EF-60E70955999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457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údo_Cinz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1B59B2-5A29-4610-89B3-C70D0970D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576" y="257175"/>
            <a:ext cx="11372849" cy="756979"/>
          </a:xfrm>
          <a:solidFill>
            <a:srgbClr val="5B5C65"/>
          </a:solidFill>
          <a:ln>
            <a:noFill/>
          </a:ln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9AE6397-551F-4D5F-8423-7CBA836CB1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576" y="1246909"/>
            <a:ext cx="11372849" cy="4930053"/>
          </a:xfrm>
        </p:spPr>
        <p:txBody>
          <a:bodyPr>
            <a:normAutofit/>
          </a:bodyPr>
          <a:lstStyle>
            <a:lvl1pPr>
              <a:defRPr sz="1800">
                <a:solidFill>
                  <a:srgbClr val="5B5C65"/>
                </a:solidFill>
              </a:defRPr>
            </a:lvl1pPr>
            <a:lvl2pPr>
              <a:defRPr sz="1600">
                <a:solidFill>
                  <a:srgbClr val="5B5C65"/>
                </a:solidFill>
              </a:defRPr>
            </a:lvl2pPr>
            <a:lvl3pPr>
              <a:defRPr sz="1400">
                <a:solidFill>
                  <a:srgbClr val="5B5C65"/>
                </a:solidFill>
              </a:defRPr>
            </a:lvl3pPr>
            <a:lvl4pPr>
              <a:defRPr sz="1200">
                <a:solidFill>
                  <a:srgbClr val="5B5C65"/>
                </a:solidFill>
              </a:defRPr>
            </a:lvl4pPr>
            <a:lvl5pPr>
              <a:defRPr sz="1200">
                <a:solidFill>
                  <a:srgbClr val="5B5C65"/>
                </a:solidFill>
              </a:defRPr>
            </a:lvl5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0B90F34-4DDE-425D-A5AD-80927A40ED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90525" y="6356350"/>
            <a:ext cx="1085850" cy="365125"/>
          </a:xfrm>
        </p:spPr>
        <p:txBody>
          <a:bodyPr/>
          <a:lstStyle/>
          <a:p>
            <a:fld id="{DCED760C-DDD6-443B-8E59-87A76EE99BCB}" type="datetimeFigureOut">
              <a:rPr lang="pt-BR" smtClean="0"/>
              <a:t>26/08/2018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DD505AF-BE65-4D13-993B-157652E7C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28776" y="6356350"/>
            <a:ext cx="8172450" cy="365125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833422A-E595-4414-9D50-7C81540AF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25052" y="6356349"/>
            <a:ext cx="533399" cy="365125"/>
          </a:xfrm>
        </p:spPr>
        <p:txBody>
          <a:bodyPr/>
          <a:lstStyle/>
          <a:p>
            <a:fld id="{3C07B3AD-BC36-410C-84EF-60E70955999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444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FC63CDE4-558D-4C0D-A2DB-590B4B198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D760C-DDD6-443B-8E59-87A76EE99BCB}" type="datetimeFigureOut">
              <a:rPr lang="pt-BR" smtClean="0"/>
              <a:t>26/08/2018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3F99BB4-EFF7-4803-9FA0-6B06A6D73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2398377-8292-4CE2-877D-8136F632D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7B3AD-BC36-410C-84EF-60E70955999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611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_Mã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ED267A30-7E50-4598-A326-C35F0E16FD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1" t="7315" r="43198" b="7315"/>
          <a:stretch/>
        </p:blipFill>
        <p:spPr>
          <a:xfrm>
            <a:off x="0" y="-181"/>
            <a:ext cx="6248236" cy="685818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140A6AD-CEBA-4AE2-B04C-0DFFF063E5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91201" y="2354769"/>
            <a:ext cx="5996606" cy="2148280"/>
          </a:xfrm>
        </p:spPr>
        <p:txBody>
          <a:bodyPr anchor="ctr">
            <a:normAutofit/>
          </a:bodyPr>
          <a:lstStyle>
            <a:lvl1pPr algn="r">
              <a:defRPr sz="4000">
                <a:solidFill>
                  <a:srgbClr val="5B5C65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C174EA9-1A0E-4A17-9FBA-E6BDC05C7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D760C-DDD6-443B-8E59-87A76EE99BCB}" type="datetimeFigureOut">
              <a:rPr lang="pt-BR" smtClean="0"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D01A4E1-94EF-4823-B3B9-2BF4294EE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23570A9-29F2-48FE-8736-CB1A5E153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7B3AD-BC36-410C-84EF-60E70955999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436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_Corred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678B208F-9695-49F7-82DF-7085261870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140A6AD-CEBA-4AE2-B04C-0DFFF063E5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1375" y="2204645"/>
            <a:ext cx="4596431" cy="2148280"/>
          </a:xfrm>
        </p:spPr>
        <p:txBody>
          <a:bodyPr anchor="ctr">
            <a:normAutofit/>
          </a:bodyPr>
          <a:lstStyle>
            <a:lvl1pPr algn="r">
              <a:defRPr sz="4000">
                <a:solidFill>
                  <a:srgbClr val="5B5C65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6159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_Médi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24B5A7F3-AAA8-425A-B1D2-3772759784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87" t="12223" r="8359" b="11111"/>
          <a:stretch/>
        </p:blipFill>
        <p:spPr>
          <a:xfrm>
            <a:off x="5577506" y="-3831"/>
            <a:ext cx="6673922" cy="6860344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140A6AD-CEBA-4AE2-B04C-0DFFF063E5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81025" y="2490395"/>
            <a:ext cx="4596431" cy="2148280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5B5C65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107321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_Colabo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E01713DD-D758-495C-B4FF-0EB4790A42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140A6AD-CEBA-4AE2-B04C-0DFFF063E5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81025" y="2490395"/>
            <a:ext cx="4596431" cy="2148280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5B5C65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421531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údo_Be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Agrupar 26">
            <a:extLst>
              <a:ext uri="{FF2B5EF4-FFF2-40B4-BE49-F238E27FC236}">
                <a16:creationId xmlns:a16="http://schemas.microsoft.com/office/drawing/2014/main" id="{20D7D4B5-C704-4A68-A4FE-B76B32DCEEB7}"/>
              </a:ext>
            </a:extLst>
          </p:cNvPr>
          <p:cNvGrpSpPr/>
          <p:nvPr userDrawn="1"/>
        </p:nvGrpSpPr>
        <p:grpSpPr>
          <a:xfrm>
            <a:off x="-333949" y="457202"/>
            <a:ext cx="7539742" cy="1605470"/>
            <a:chOff x="10607678" y="-649414"/>
            <a:chExt cx="2551116" cy="776316"/>
          </a:xfrm>
          <a:solidFill>
            <a:srgbClr val="FFF0C7"/>
          </a:solidFill>
        </p:grpSpPr>
        <p:sp>
          <p:nvSpPr>
            <p:cNvPr id="28" name="Freeform 103">
              <a:extLst>
                <a:ext uri="{FF2B5EF4-FFF2-40B4-BE49-F238E27FC236}">
                  <a16:creationId xmlns:a16="http://schemas.microsoft.com/office/drawing/2014/main" id="{656550E3-17E5-4E84-B5E2-5D44BAEF14B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7678" y="-649414"/>
              <a:ext cx="2551116" cy="650898"/>
            </a:xfrm>
            <a:custGeom>
              <a:avLst/>
              <a:gdLst>
                <a:gd name="T0" fmla="*/ 1575 w 1607"/>
                <a:gd name="T1" fmla="*/ 156 h 410"/>
                <a:gd name="T2" fmla="*/ 1515 w 1607"/>
                <a:gd name="T3" fmla="*/ 46 h 410"/>
                <a:gd name="T4" fmla="*/ 1239 w 1607"/>
                <a:gd name="T5" fmla="*/ 4 h 410"/>
                <a:gd name="T6" fmla="*/ 764 w 1607"/>
                <a:gd name="T7" fmla="*/ 9 h 410"/>
                <a:gd name="T8" fmla="*/ 428 w 1607"/>
                <a:gd name="T9" fmla="*/ 41 h 410"/>
                <a:gd name="T10" fmla="*/ 267 w 1607"/>
                <a:gd name="T11" fmla="*/ 55 h 410"/>
                <a:gd name="T12" fmla="*/ 50 w 1607"/>
                <a:gd name="T13" fmla="*/ 78 h 410"/>
                <a:gd name="T14" fmla="*/ 0 w 1607"/>
                <a:gd name="T15" fmla="*/ 198 h 410"/>
                <a:gd name="T16" fmla="*/ 23 w 1607"/>
                <a:gd name="T17" fmla="*/ 281 h 410"/>
                <a:gd name="T18" fmla="*/ 41 w 1607"/>
                <a:gd name="T19" fmla="*/ 318 h 410"/>
                <a:gd name="T20" fmla="*/ 69 w 1607"/>
                <a:gd name="T21" fmla="*/ 350 h 410"/>
                <a:gd name="T22" fmla="*/ 82 w 1607"/>
                <a:gd name="T23" fmla="*/ 373 h 410"/>
                <a:gd name="T24" fmla="*/ 142 w 1607"/>
                <a:gd name="T25" fmla="*/ 383 h 410"/>
                <a:gd name="T26" fmla="*/ 317 w 1607"/>
                <a:gd name="T27" fmla="*/ 355 h 410"/>
                <a:gd name="T28" fmla="*/ 534 w 1607"/>
                <a:gd name="T29" fmla="*/ 332 h 410"/>
                <a:gd name="T30" fmla="*/ 608 w 1607"/>
                <a:gd name="T31" fmla="*/ 318 h 410"/>
                <a:gd name="T32" fmla="*/ 497 w 1607"/>
                <a:gd name="T33" fmla="*/ 323 h 410"/>
                <a:gd name="T34" fmla="*/ 437 w 1607"/>
                <a:gd name="T35" fmla="*/ 336 h 410"/>
                <a:gd name="T36" fmla="*/ 345 w 1607"/>
                <a:gd name="T37" fmla="*/ 346 h 410"/>
                <a:gd name="T38" fmla="*/ 216 w 1607"/>
                <a:gd name="T39" fmla="*/ 359 h 410"/>
                <a:gd name="T40" fmla="*/ 317 w 1607"/>
                <a:gd name="T41" fmla="*/ 336 h 410"/>
                <a:gd name="T42" fmla="*/ 363 w 1607"/>
                <a:gd name="T43" fmla="*/ 327 h 410"/>
                <a:gd name="T44" fmla="*/ 340 w 1607"/>
                <a:gd name="T45" fmla="*/ 327 h 410"/>
                <a:gd name="T46" fmla="*/ 373 w 1607"/>
                <a:gd name="T47" fmla="*/ 336 h 410"/>
                <a:gd name="T48" fmla="*/ 410 w 1607"/>
                <a:gd name="T49" fmla="*/ 323 h 410"/>
                <a:gd name="T50" fmla="*/ 433 w 1607"/>
                <a:gd name="T51" fmla="*/ 318 h 410"/>
                <a:gd name="T52" fmla="*/ 483 w 1607"/>
                <a:gd name="T53" fmla="*/ 313 h 410"/>
                <a:gd name="T54" fmla="*/ 474 w 1607"/>
                <a:gd name="T55" fmla="*/ 318 h 410"/>
                <a:gd name="T56" fmla="*/ 575 w 1607"/>
                <a:gd name="T57" fmla="*/ 299 h 410"/>
                <a:gd name="T58" fmla="*/ 631 w 1607"/>
                <a:gd name="T59" fmla="*/ 295 h 410"/>
                <a:gd name="T60" fmla="*/ 787 w 1607"/>
                <a:gd name="T61" fmla="*/ 290 h 410"/>
                <a:gd name="T62" fmla="*/ 893 w 1607"/>
                <a:gd name="T63" fmla="*/ 295 h 410"/>
                <a:gd name="T64" fmla="*/ 967 w 1607"/>
                <a:gd name="T65" fmla="*/ 299 h 410"/>
                <a:gd name="T66" fmla="*/ 861 w 1607"/>
                <a:gd name="T67" fmla="*/ 299 h 410"/>
                <a:gd name="T68" fmla="*/ 769 w 1607"/>
                <a:gd name="T69" fmla="*/ 304 h 410"/>
                <a:gd name="T70" fmla="*/ 861 w 1607"/>
                <a:gd name="T71" fmla="*/ 309 h 410"/>
                <a:gd name="T72" fmla="*/ 981 w 1607"/>
                <a:gd name="T73" fmla="*/ 313 h 410"/>
                <a:gd name="T74" fmla="*/ 1105 w 1607"/>
                <a:gd name="T75" fmla="*/ 323 h 410"/>
                <a:gd name="T76" fmla="*/ 1220 w 1607"/>
                <a:gd name="T77" fmla="*/ 332 h 410"/>
                <a:gd name="T78" fmla="*/ 1326 w 1607"/>
                <a:gd name="T79" fmla="*/ 341 h 410"/>
                <a:gd name="T80" fmla="*/ 1405 w 1607"/>
                <a:gd name="T81" fmla="*/ 364 h 410"/>
                <a:gd name="T82" fmla="*/ 1441 w 1607"/>
                <a:gd name="T83" fmla="*/ 410 h 410"/>
                <a:gd name="T84" fmla="*/ 1497 w 1607"/>
                <a:gd name="T85" fmla="*/ 378 h 410"/>
                <a:gd name="T86" fmla="*/ 1547 w 1607"/>
                <a:gd name="T87" fmla="*/ 359 h 410"/>
                <a:gd name="T88" fmla="*/ 1593 w 1607"/>
                <a:gd name="T89" fmla="*/ 313 h 410"/>
                <a:gd name="T90" fmla="*/ 138 w 1607"/>
                <a:gd name="T91" fmla="*/ 369 h 410"/>
                <a:gd name="T92" fmla="*/ 179 w 1607"/>
                <a:gd name="T93" fmla="*/ 336 h 410"/>
                <a:gd name="T94" fmla="*/ 188 w 1607"/>
                <a:gd name="T95" fmla="*/ 364 h 410"/>
                <a:gd name="T96" fmla="*/ 225 w 1607"/>
                <a:gd name="T97" fmla="*/ 332 h 410"/>
                <a:gd name="T98" fmla="*/ 239 w 1607"/>
                <a:gd name="T99" fmla="*/ 332 h 410"/>
                <a:gd name="T100" fmla="*/ 267 w 1607"/>
                <a:gd name="T101" fmla="*/ 341 h 410"/>
                <a:gd name="T102" fmla="*/ 299 w 1607"/>
                <a:gd name="T103" fmla="*/ 327 h 410"/>
                <a:gd name="T104" fmla="*/ 506 w 1607"/>
                <a:gd name="T105" fmla="*/ 299 h 410"/>
                <a:gd name="T106" fmla="*/ 529 w 1607"/>
                <a:gd name="T107" fmla="*/ 309 h 410"/>
                <a:gd name="T108" fmla="*/ 930 w 1607"/>
                <a:gd name="T109" fmla="*/ 290 h 410"/>
                <a:gd name="T110" fmla="*/ 787 w 1607"/>
                <a:gd name="T111" fmla="*/ 286 h 410"/>
                <a:gd name="T112" fmla="*/ 930 w 1607"/>
                <a:gd name="T113" fmla="*/ 281 h 410"/>
                <a:gd name="T114" fmla="*/ 1045 w 1607"/>
                <a:gd name="T115" fmla="*/ 299 h 410"/>
                <a:gd name="T116" fmla="*/ 1078 w 1607"/>
                <a:gd name="T117" fmla="*/ 290 h 410"/>
                <a:gd name="T118" fmla="*/ 1055 w 1607"/>
                <a:gd name="T119" fmla="*/ 286 h 410"/>
                <a:gd name="T120" fmla="*/ 1202 w 1607"/>
                <a:gd name="T121" fmla="*/ 29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07" h="410">
                  <a:moveTo>
                    <a:pt x="1603" y="249"/>
                  </a:moveTo>
                  <a:lnTo>
                    <a:pt x="1603" y="249"/>
                  </a:lnTo>
                  <a:lnTo>
                    <a:pt x="1603" y="249"/>
                  </a:lnTo>
                  <a:lnTo>
                    <a:pt x="1603" y="249"/>
                  </a:lnTo>
                  <a:lnTo>
                    <a:pt x="1607" y="244"/>
                  </a:lnTo>
                  <a:lnTo>
                    <a:pt x="1607" y="244"/>
                  </a:lnTo>
                  <a:lnTo>
                    <a:pt x="1603" y="244"/>
                  </a:lnTo>
                  <a:lnTo>
                    <a:pt x="1603" y="244"/>
                  </a:lnTo>
                  <a:lnTo>
                    <a:pt x="1598" y="244"/>
                  </a:lnTo>
                  <a:lnTo>
                    <a:pt x="1598" y="244"/>
                  </a:lnTo>
                  <a:lnTo>
                    <a:pt x="1570" y="207"/>
                  </a:lnTo>
                  <a:lnTo>
                    <a:pt x="1570" y="207"/>
                  </a:lnTo>
                  <a:lnTo>
                    <a:pt x="1575" y="184"/>
                  </a:lnTo>
                  <a:lnTo>
                    <a:pt x="1575" y="156"/>
                  </a:lnTo>
                  <a:lnTo>
                    <a:pt x="1575" y="156"/>
                  </a:lnTo>
                  <a:lnTo>
                    <a:pt x="1575" y="152"/>
                  </a:lnTo>
                  <a:lnTo>
                    <a:pt x="1575" y="152"/>
                  </a:lnTo>
                  <a:lnTo>
                    <a:pt x="1580" y="143"/>
                  </a:lnTo>
                  <a:lnTo>
                    <a:pt x="1580" y="143"/>
                  </a:lnTo>
                  <a:lnTo>
                    <a:pt x="1561" y="133"/>
                  </a:lnTo>
                  <a:lnTo>
                    <a:pt x="1552" y="120"/>
                  </a:lnTo>
                  <a:lnTo>
                    <a:pt x="1552" y="120"/>
                  </a:lnTo>
                  <a:lnTo>
                    <a:pt x="1552" y="92"/>
                  </a:lnTo>
                  <a:lnTo>
                    <a:pt x="1543" y="69"/>
                  </a:lnTo>
                  <a:lnTo>
                    <a:pt x="1543" y="69"/>
                  </a:lnTo>
                  <a:lnTo>
                    <a:pt x="1529" y="55"/>
                  </a:lnTo>
                  <a:lnTo>
                    <a:pt x="1515" y="50"/>
                  </a:lnTo>
                  <a:lnTo>
                    <a:pt x="1515" y="50"/>
                  </a:lnTo>
                  <a:lnTo>
                    <a:pt x="1515" y="46"/>
                  </a:lnTo>
                  <a:lnTo>
                    <a:pt x="1515" y="46"/>
                  </a:lnTo>
                  <a:lnTo>
                    <a:pt x="1511" y="36"/>
                  </a:lnTo>
                  <a:lnTo>
                    <a:pt x="1501" y="27"/>
                  </a:lnTo>
                  <a:lnTo>
                    <a:pt x="1501" y="27"/>
                  </a:lnTo>
                  <a:lnTo>
                    <a:pt x="1488" y="18"/>
                  </a:lnTo>
                  <a:lnTo>
                    <a:pt x="1465" y="13"/>
                  </a:lnTo>
                  <a:lnTo>
                    <a:pt x="1465" y="13"/>
                  </a:lnTo>
                  <a:lnTo>
                    <a:pt x="1418" y="13"/>
                  </a:lnTo>
                  <a:lnTo>
                    <a:pt x="1418" y="13"/>
                  </a:lnTo>
                  <a:lnTo>
                    <a:pt x="1391" y="9"/>
                  </a:lnTo>
                  <a:lnTo>
                    <a:pt x="1391" y="9"/>
                  </a:lnTo>
                  <a:lnTo>
                    <a:pt x="1345" y="9"/>
                  </a:lnTo>
                  <a:lnTo>
                    <a:pt x="1345" y="9"/>
                  </a:lnTo>
                  <a:lnTo>
                    <a:pt x="1285" y="4"/>
                  </a:lnTo>
                  <a:lnTo>
                    <a:pt x="1285" y="4"/>
                  </a:lnTo>
                  <a:lnTo>
                    <a:pt x="1239" y="4"/>
                  </a:lnTo>
                  <a:lnTo>
                    <a:pt x="1239" y="4"/>
                  </a:lnTo>
                  <a:lnTo>
                    <a:pt x="1179" y="4"/>
                  </a:lnTo>
                  <a:lnTo>
                    <a:pt x="1179" y="4"/>
                  </a:lnTo>
                  <a:lnTo>
                    <a:pt x="1022" y="0"/>
                  </a:lnTo>
                  <a:lnTo>
                    <a:pt x="1022" y="0"/>
                  </a:lnTo>
                  <a:lnTo>
                    <a:pt x="921" y="0"/>
                  </a:lnTo>
                  <a:lnTo>
                    <a:pt x="921" y="0"/>
                  </a:lnTo>
                  <a:lnTo>
                    <a:pt x="912" y="4"/>
                  </a:lnTo>
                  <a:lnTo>
                    <a:pt x="912" y="4"/>
                  </a:lnTo>
                  <a:lnTo>
                    <a:pt x="852" y="4"/>
                  </a:lnTo>
                  <a:lnTo>
                    <a:pt x="852" y="4"/>
                  </a:lnTo>
                  <a:lnTo>
                    <a:pt x="797" y="9"/>
                  </a:lnTo>
                  <a:lnTo>
                    <a:pt x="797" y="9"/>
                  </a:lnTo>
                  <a:lnTo>
                    <a:pt x="764" y="9"/>
                  </a:lnTo>
                  <a:lnTo>
                    <a:pt x="764" y="9"/>
                  </a:lnTo>
                  <a:lnTo>
                    <a:pt x="718" y="13"/>
                  </a:lnTo>
                  <a:lnTo>
                    <a:pt x="718" y="13"/>
                  </a:lnTo>
                  <a:lnTo>
                    <a:pt x="668" y="18"/>
                  </a:lnTo>
                  <a:lnTo>
                    <a:pt x="668" y="18"/>
                  </a:lnTo>
                  <a:lnTo>
                    <a:pt x="663" y="18"/>
                  </a:lnTo>
                  <a:lnTo>
                    <a:pt x="663" y="18"/>
                  </a:lnTo>
                  <a:lnTo>
                    <a:pt x="626" y="23"/>
                  </a:lnTo>
                  <a:lnTo>
                    <a:pt x="626" y="23"/>
                  </a:lnTo>
                  <a:lnTo>
                    <a:pt x="585" y="23"/>
                  </a:lnTo>
                  <a:lnTo>
                    <a:pt x="585" y="23"/>
                  </a:lnTo>
                  <a:lnTo>
                    <a:pt x="511" y="32"/>
                  </a:lnTo>
                  <a:lnTo>
                    <a:pt x="511" y="32"/>
                  </a:lnTo>
                  <a:lnTo>
                    <a:pt x="437" y="41"/>
                  </a:lnTo>
                  <a:lnTo>
                    <a:pt x="437" y="41"/>
                  </a:lnTo>
                  <a:lnTo>
                    <a:pt x="428" y="41"/>
                  </a:lnTo>
                  <a:lnTo>
                    <a:pt x="428" y="41"/>
                  </a:lnTo>
                  <a:lnTo>
                    <a:pt x="428" y="36"/>
                  </a:lnTo>
                  <a:lnTo>
                    <a:pt x="433" y="36"/>
                  </a:lnTo>
                  <a:lnTo>
                    <a:pt x="433" y="36"/>
                  </a:lnTo>
                  <a:lnTo>
                    <a:pt x="428" y="32"/>
                  </a:lnTo>
                  <a:lnTo>
                    <a:pt x="428" y="32"/>
                  </a:lnTo>
                  <a:lnTo>
                    <a:pt x="387" y="36"/>
                  </a:lnTo>
                  <a:lnTo>
                    <a:pt x="387" y="36"/>
                  </a:lnTo>
                  <a:lnTo>
                    <a:pt x="377" y="36"/>
                  </a:lnTo>
                  <a:lnTo>
                    <a:pt x="377" y="36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21" y="60"/>
                  </a:lnTo>
                  <a:lnTo>
                    <a:pt x="221" y="60"/>
                  </a:lnTo>
                  <a:lnTo>
                    <a:pt x="188" y="64"/>
                  </a:lnTo>
                  <a:lnTo>
                    <a:pt x="188" y="64"/>
                  </a:lnTo>
                  <a:lnTo>
                    <a:pt x="133" y="64"/>
                  </a:lnTo>
                  <a:lnTo>
                    <a:pt x="133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64" y="69"/>
                  </a:lnTo>
                  <a:lnTo>
                    <a:pt x="50" y="78"/>
                  </a:lnTo>
                  <a:lnTo>
                    <a:pt x="27" y="92"/>
                  </a:lnTo>
                  <a:lnTo>
                    <a:pt x="27" y="92"/>
                  </a:lnTo>
                  <a:lnTo>
                    <a:pt x="27" y="96"/>
                  </a:lnTo>
                  <a:lnTo>
                    <a:pt x="27" y="96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3" y="13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56"/>
                  </a:lnTo>
                  <a:lnTo>
                    <a:pt x="9" y="156"/>
                  </a:lnTo>
                  <a:lnTo>
                    <a:pt x="9" y="166"/>
                  </a:lnTo>
                  <a:lnTo>
                    <a:pt x="9" y="166"/>
                  </a:lnTo>
                  <a:lnTo>
                    <a:pt x="4" y="180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4" y="249"/>
                  </a:lnTo>
                  <a:lnTo>
                    <a:pt x="4" y="249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8" y="272"/>
                  </a:lnTo>
                  <a:lnTo>
                    <a:pt x="23" y="281"/>
                  </a:lnTo>
                  <a:lnTo>
                    <a:pt x="23" y="281"/>
                  </a:lnTo>
                  <a:lnTo>
                    <a:pt x="23" y="286"/>
                  </a:lnTo>
                  <a:lnTo>
                    <a:pt x="27" y="290"/>
                  </a:lnTo>
                  <a:lnTo>
                    <a:pt x="27" y="290"/>
                  </a:lnTo>
                  <a:lnTo>
                    <a:pt x="32" y="290"/>
                  </a:lnTo>
                  <a:lnTo>
                    <a:pt x="32" y="290"/>
                  </a:lnTo>
                  <a:lnTo>
                    <a:pt x="32" y="299"/>
                  </a:lnTo>
                  <a:lnTo>
                    <a:pt x="32" y="304"/>
                  </a:lnTo>
                  <a:lnTo>
                    <a:pt x="32" y="304"/>
                  </a:lnTo>
                  <a:lnTo>
                    <a:pt x="36" y="309"/>
                  </a:lnTo>
                  <a:lnTo>
                    <a:pt x="41" y="309"/>
                  </a:lnTo>
                  <a:lnTo>
                    <a:pt x="41" y="309"/>
                  </a:lnTo>
                  <a:lnTo>
                    <a:pt x="36" y="318"/>
                  </a:lnTo>
                  <a:lnTo>
                    <a:pt x="36" y="318"/>
                  </a:lnTo>
                  <a:lnTo>
                    <a:pt x="41" y="318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7"/>
                  </a:lnTo>
                  <a:lnTo>
                    <a:pt x="50" y="327"/>
                  </a:lnTo>
                  <a:lnTo>
                    <a:pt x="46" y="332"/>
                  </a:lnTo>
                  <a:lnTo>
                    <a:pt x="46" y="332"/>
                  </a:lnTo>
                  <a:lnTo>
                    <a:pt x="55" y="336"/>
                  </a:lnTo>
                  <a:lnTo>
                    <a:pt x="55" y="336"/>
                  </a:lnTo>
                  <a:lnTo>
                    <a:pt x="64" y="341"/>
                  </a:lnTo>
                  <a:lnTo>
                    <a:pt x="69" y="346"/>
                  </a:lnTo>
                  <a:lnTo>
                    <a:pt x="69" y="346"/>
                  </a:lnTo>
                  <a:lnTo>
                    <a:pt x="69" y="350"/>
                  </a:lnTo>
                  <a:lnTo>
                    <a:pt x="69" y="350"/>
                  </a:lnTo>
                  <a:lnTo>
                    <a:pt x="78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92" y="355"/>
                  </a:lnTo>
                  <a:lnTo>
                    <a:pt x="92" y="355"/>
                  </a:lnTo>
                  <a:lnTo>
                    <a:pt x="73" y="359"/>
                  </a:lnTo>
                  <a:lnTo>
                    <a:pt x="73" y="359"/>
                  </a:lnTo>
                  <a:lnTo>
                    <a:pt x="78" y="364"/>
                  </a:lnTo>
                  <a:lnTo>
                    <a:pt x="78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82" y="373"/>
                  </a:lnTo>
                  <a:lnTo>
                    <a:pt x="82" y="373"/>
                  </a:lnTo>
                  <a:lnTo>
                    <a:pt x="82" y="378"/>
                  </a:lnTo>
                  <a:lnTo>
                    <a:pt x="82" y="378"/>
                  </a:lnTo>
                  <a:lnTo>
                    <a:pt x="92" y="378"/>
                  </a:lnTo>
                  <a:lnTo>
                    <a:pt x="101" y="378"/>
                  </a:lnTo>
                  <a:lnTo>
                    <a:pt x="101" y="378"/>
                  </a:lnTo>
                  <a:lnTo>
                    <a:pt x="96" y="383"/>
                  </a:lnTo>
                  <a:lnTo>
                    <a:pt x="92" y="387"/>
                  </a:lnTo>
                  <a:lnTo>
                    <a:pt x="92" y="387"/>
                  </a:lnTo>
                  <a:lnTo>
                    <a:pt x="92" y="392"/>
                  </a:lnTo>
                  <a:lnTo>
                    <a:pt x="92" y="392"/>
                  </a:lnTo>
                  <a:lnTo>
                    <a:pt x="101" y="392"/>
                  </a:lnTo>
                  <a:lnTo>
                    <a:pt x="110" y="392"/>
                  </a:lnTo>
                  <a:lnTo>
                    <a:pt x="110" y="392"/>
                  </a:lnTo>
                  <a:lnTo>
                    <a:pt x="142" y="383"/>
                  </a:lnTo>
                  <a:lnTo>
                    <a:pt x="142" y="383"/>
                  </a:lnTo>
                  <a:lnTo>
                    <a:pt x="152" y="383"/>
                  </a:lnTo>
                  <a:lnTo>
                    <a:pt x="152" y="383"/>
                  </a:lnTo>
                  <a:lnTo>
                    <a:pt x="175" y="378"/>
                  </a:lnTo>
                  <a:lnTo>
                    <a:pt x="175" y="378"/>
                  </a:lnTo>
                  <a:lnTo>
                    <a:pt x="216" y="369"/>
                  </a:lnTo>
                  <a:lnTo>
                    <a:pt x="216" y="369"/>
                  </a:lnTo>
                  <a:lnTo>
                    <a:pt x="221" y="369"/>
                  </a:lnTo>
                  <a:lnTo>
                    <a:pt x="221" y="369"/>
                  </a:lnTo>
                  <a:lnTo>
                    <a:pt x="230" y="369"/>
                  </a:lnTo>
                  <a:lnTo>
                    <a:pt x="230" y="369"/>
                  </a:lnTo>
                  <a:lnTo>
                    <a:pt x="253" y="364"/>
                  </a:lnTo>
                  <a:lnTo>
                    <a:pt x="253" y="364"/>
                  </a:lnTo>
                  <a:lnTo>
                    <a:pt x="294" y="359"/>
                  </a:lnTo>
                  <a:lnTo>
                    <a:pt x="294" y="359"/>
                  </a:lnTo>
                  <a:lnTo>
                    <a:pt x="317" y="355"/>
                  </a:lnTo>
                  <a:lnTo>
                    <a:pt x="317" y="355"/>
                  </a:lnTo>
                  <a:lnTo>
                    <a:pt x="345" y="355"/>
                  </a:lnTo>
                  <a:lnTo>
                    <a:pt x="345" y="355"/>
                  </a:lnTo>
                  <a:lnTo>
                    <a:pt x="382" y="350"/>
                  </a:lnTo>
                  <a:lnTo>
                    <a:pt x="382" y="350"/>
                  </a:lnTo>
                  <a:lnTo>
                    <a:pt x="419" y="346"/>
                  </a:lnTo>
                  <a:lnTo>
                    <a:pt x="419" y="346"/>
                  </a:lnTo>
                  <a:lnTo>
                    <a:pt x="456" y="341"/>
                  </a:lnTo>
                  <a:lnTo>
                    <a:pt x="456" y="341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529" y="332"/>
                  </a:lnTo>
                  <a:lnTo>
                    <a:pt x="529" y="332"/>
                  </a:lnTo>
                  <a:lnTo>
                    <a:pt x="534" y="332"/>
                  </a:lnTo>
                  <a:lnTo>
                    <a:pt x="534" y="332"/>
                  </a:lnTo>
                  <a:lnTo>
                    <a:pt x="580" y="327"/>
                  </a:lnTo>
                  <a:lnTo>
                    <a:pt x="580" y="327"/>
                  </a:lnTo>
                  <a:lnTo>
                    <a:pt x="585" y="327"/>
                  </a:lnTo>
                  <a:lnTo>
                    <a:pt x="585" y="327"/>
                  </a:lnTo>
                  <a:lnTo>
                    <a:pt x="608" y="327"/>
                  </a:lnTo>
                  <a:lnTo>
                    <a:pt x="635" y="323"/>
                  </a:lnTo>
                  <a:lnTo>
                    <a:pt x="635" y="323"/>
                  </a:lnTo>
                  <a:lnTo>
                    <a:pt x="654" y="323"/>
                  </a:lnTo>
                  <a:lnTo>
                    <a:pt x="654" y="323"/>
                  </a:lnTo>
                  <a:lnTo>
                    <a:pt x="640" y="318"/>
                  </a:lnTo>
                  <a:lnTo>
                    <a:pt x="631" y="323"/>
                  </a:lnTo>
                  <a:lnTo>
                    <a:pt x="631" y="323"/>
                  </a:lnTo>
                  <a:lnTo>
                    <a:pt x="626" y="318"/>
                  </a:lnTo>
                  <a:lnTo>
                    <a:pt x="626" y="318"/>
                  </a:lnTo>
                  <a:lnTo>
                    <a:pt x="608" y="318"/>
                  </a:lnTo>
                  <a:lnTo>
                    <a:pt x="608" y="318"/>
                  </a:lnTo>
                  <a:lnTo>
                    <a:pt x="575" y="323"/>
                  </a:lnTo>
                  <a:lnTo>
                    <a:pt x="575" y="323"/>
                  </a:lnTo>
                  <a:lnTo>
                    <a:pt x="562" y="327"/>
                  </a:lnTo>
                  <a:lnTo>
                    <a:pt x="548" y="323"/>
                  </a:lnTo>
                  <a:lnTo>
                    <a:pt x="548" y="323"/>
                  </a:lnTo>
                  <a:lnTo>
                    <a:pt x="529" y="323"/>
                  </a:lnTo>
                  <a:lnTo>
                    <a:pt x="529" y="323"/>
                  </a:lnTo>
                  <a:lnTo>
                    <a:pt x="525" y="327"/>
                  </a:lnTo>
                  <a:lnTo>
                    <a:pt x="525" y="327"/>
                  </a:lnTo>
                  <a:lnTo>
                    <a:pt x="520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497" y="323"/>
                  </a:lnTo>
                  <a:lnTo>
                    <a:pt x="497" y="323"/>
                  </a:lnTo>
                  <a:lnTo>
                    <a:pt x="492" y="327"/>
                  </a:lnTo>
                  <a:lnTo>
                    <a:pt x="483" y="327"/>
                  </a:lnTo>
                  <a:lnTo>
                    <a:pt x="483" y="327"/>
                  </a:lnTo>
                  <a:lnTo>
                    <a:pt x="474" y="332"/>
                  </a:lnTo>
                  <a:lnTo>
                    <a:pt x="469" y="332"/>
                  </a:lnTo>
                  <a:lnTo>
                    <a:pt x="469" y="332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0" y="327"/>
                  </a:lnTo>
                  <a:lnTo>
                    <a:pt x="460" y="327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1" y="336"/>
                  </a:lnTo>
                  <a:lnTo>
                    <a:pt x="446" y="336"/>
                  </a:lnTo>
                  <a:lnTo>
                    <a:pt x="437" y="336"/>
                  </a:lnTo>
                  <a:lnTo>
                    <a:pt x="437" y="336"/>
                  </a:lnTo>
                  <a:lnTo>
                    <a:pt x="433" y="336"/>
                  </a:lnTo>
                  <a:lnTo>
                    <a:pt x="433" y="336"/>
                  </a:lnTo>
                  <a:lnTo>
                    <a:pt x="423" y="336"/>
                  </a:lnTo>
                  <a:lnTo>
                    <a:pt x="423" y="336"/>
                  </a:lnTo>
                  <a:lnTo>
                    <a:pt x="419" y="336"/>
                  </a:lnTo>
                  <a:lnTo>
                    <a:pt x="419" y="336"/>
                  </a:lnTo>
                  <a:lnTo>
                    <a:pt x="410" y="341"/>
                  </a:lnTo>
                  <a:lnTo>
                    <a:pt x="400" y="341"/>
                  </a:lnTo>
                  <a:lnTo>
                    <a:pt x="400" y="341"/>
                  </a:lnTo>
                  <a:lnTo>
                    <a:pt x="387" y="341"/>
                  </a:lnTo>
                  <a:lnTo>
                    <a:pt x="387" y="341"/>
                  </a:lnTo>
                  <a:lnTo>
                    <a:pt x="350" y="346"/>
                  </a:lnTo>
                  <a:lnTo>
                    <a:pt x="350" y="346"/>
                  </a:lnTo>
                  <a:lnTo>
                    <a:pt x="345" y="346"/>
                  </a:lnTo>
                  <a:lnTo>
                    <a:pt x="345" y="346"/>
                  </a:lnTo>
                  <a:lnTo>
                    <a:pt x="331" y="346"/>
                  </a:lnTo>
                  <a:lnTo>
                    <a:pt x="317" y="346"/>
                  </a:lnTo>
                  <a:lnTo>
                    <a:pt x="317" y="346"/>
                  </a:lnTo>
                  <a:lnTo>
                    <a:pt x="290" y="355"/>
                  </a:lnTo>
                  <a:lnTo>
                    <a:pt x="290" y="355"/>
                  </a:lnTo>
                  <a:lnTo>
                    <a:pt x="271" y="355"/>
                  </a:lnTo>
                  <a:lnTo>
                    <a:pt x="271" y="355"/>
                  </a:lnTo>
                  <a:lnTo>
                    <a:pt x="248" y="355"/>
                  </a:lnTo>
                  <a:lnTo>
                    <a:pt x="248" y="355"/>
                  </a:lnTo>
                  <a:lnTo>
                    <a:pt x="225" y="359"/>
                  </a:lnTo>
                  <a:lnTo>
                    <a:pt x="225" y="359"/>
                  </a:lnTo>
                  <a:lnTo>
                    <a:pt x="207" y="359"/>
                  </a:lnTo>
                  <a:lnTo>
                    <a:pt x="207" y="359"/>
                  </a:lnTo>
                  <a:lnTo>
                    <a:pt x="216" y="359"/>
                  </a:lnTo>
                  <a:lnTo>
                    <a:pt x="216" y="359"/>
                  </a:lnTo>
                  <a:lnTo>
                    <a:pt x="235" y="355"/>
                  </a:lnTo>
                  <a:lnTo>
                    <a:pt x="235" y="355"/>
                  </a:lnTo>
                  <a:lnTo>
                    <a:pt x="253" y="350"/>
                  </a:lnTo>
                  <a:lnTo>
                    <a:pt x="253" y="350"/>
                  </a:lnTo>
                  <a:lnTo>
                    <a:pt x="281" y="350"/>
                  </a:lnTo>
                  <a:lnTo>
                    <a:pt x="281" y="350"/>
                  </a:lnTo>
                  <a:lnTo>
                    <a:pt x="299" y="346"/>
                  </a:lnTo>
                  <a:lnTo>
                    <a:pt x="299" y="346"/>
                  </a:lnTo>
                  <a:lnTo>
                    <a:pt x="304" y="346"/>
                  </a:lnTo>
                  <a:lnTo>
                    <a:pt x="304" y="346"/>
                  </a:lnTo>
                  <a:lnTo>
                    <a:pt x="304" y="336"/>
                  </a:lnTo>
                  <a:lnTo>
                    <a:pt x="304" y="336"/>
                  </a:lnTo>
                  <a:lnTo>
                    <a:pt x="317" y="336"/>
                  </a:lnTo>
                  <a:lnTo>
                    <a:pt x="317" y="336"/>
                  </a:lnTo>
                  <a:lnTo>
                    <a:pt x="313" y="341"/>
                  </a:lnTo>
                  <a:lnTo>
                    <a:pt x="313" y="341"/>
                  </a:lnTo>
                  <a:lnTo>
                    <a:pt x="308" y="346"/>
                  </a:lnTo>
                  <a:lnTo>
                    <a:pt x="308" y="346"/>
                  </a:lnTo>
                  <a:lnTo>
                    <a:pt x="322" y="346"/>
                  </a:lnTo>
                  <a:lnTo>
                    <a:pt x="331" y="336"/>
                  </a:lnTo>
                  <a:lnTo>
                    <a:pt x="331" y="336"/>
                  </a:lnTo>
                  <a:lnTo>
                    <a:pt x="331" y="332"/>
                  </a:lnTo>
                  <a:lnTo>
                    <a:pt x="331" y="332"/>
                  </a:lnTo>
                  <a:lnTo>
                    <a:pt x="345" y="336"/>
                  </a:lnTo>
                  <a:lnTo>
                    <a:pt x="345" y="336"/>
                  </a:lnTo>
                  <a:lnTo>
                    <a:pt x="350" y="332"/>
                  </a:lnTo>
                  <a:lnTo>
                    <a:pt x="350" y="332"/>
                  </a:lnTo>
                  <a:lnTo>
                    <a:pt x="359" y="332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73" y="323"/>
                  </a:lnTo>
                  <a:lnTo>
                    <a:pt x="373" y="323"/>
                  </a:lnTo>
                  <a:lnTo>
                    <a:pt x="368" y="318"/>
                  </a:lnTo>
                  <a:lnTo>
                    <a:pt x="368" y="318"/>
                  </a:lnTo>
                  <a:lnTo>
                    <a:pt x="359" y="323"/>
                  </a:lnTo>
                  <a:lnTo>
                    <a:pt x="354" y="323"/>
                  </a:lnTo>
                  <a:lnTo>
                    <a:pt x="354" y="323"/>
                  </a:lnTo>
                  <a:lnTo>
                    <a:pt x="350" y="323"/>
                  </a:lnTo>
                  <a:lnTo>
                    <a:pt x="345" y="323"/>
                  </a:lnTo>
                  <a:lnTo>
                    <a:pt x="345" y="323"/>
                  </a:lnTo>
                  <a:lnTo>
                    <a:pt x="340" y="327"/>
                  </a:lnTo>
                  <a:lnTo>
                    <a:pt x="340" y="327"/>
                  </a:lnTo>
                  <a:lnTo>
                    <a:pt x="340" y="323"/>
                  </a:lnTo>
                  <a:lnTo>
                    <a:pt x="340" y="323"/>
                  </a:lnTo>
                  <a:lnTo>
                    <a:pt x="331" y="323"/>
                  </a:lnTo>
                  <a:lnTo>
                    <a:pt x="331" y="323"/>
                  </a:lnTo>
                  <a:lnTo>
                    <a:pt x="354" y="318"/>
                  </a:lnTo>
                  <a:lnTo>
                    <a:pt x="354" y="318"/>
                  </a:lnTo>
                  <a:lnTo>
                    <a:pt x="377" y="318"/>
                  </a:lnTo>
                  <a:lnTo>
                    <a:pt x="377" y="318"/>
                  </a:lnTo>
                  <a:lnTo>
                    <a:pt x="382" y="318"/>
                  </a:lnTo>
                  <a:lnTo>
                    <a:pt x="382" y="318"/>
                  </a:lnTo>
                  <a:lnTo>
                    <a:pt x="377" y="323"/>
                  </a:lnTo>
                  <a:lnTo>
                    <a:pt x="377" y="323"/>
                  </a:lnTo>
                  <a:lnTo>
                    <a:pt x="373" y="327"/>
                  </a:lnTo>
                  <a:lnTo>
                    <a:pt x="373" y="327"/>
                  </a:lnTo>
                  <a:lnTo>
                    <a:pt x="373" y="336"/>
                  </a:lnTo>
                  <a:lnTo>
                    <a:pt x="373" y="336"/>
                  </a:lnTo>
                  <a:lnTo>
                    <a:pt x="377" y="327"/>
                  </a:lnTo>
                  <a:lnTo>
                    <a:pt x="377" y="327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7" y="332"/>
                  </a:lnTo>
                  <a:lnTo>
                    <a:pt x="387" y="332"/>
                  </a:lnTo>
                  <a:lnTo>
                    <a:pt x="382" y="327"/>
                  </a:lnTo>
                  <a:lnTo>
                    <a:pt x="382" y="327"/>
                  </a:lnTo>
                  <a:lnTo>
                    <a:pt x="391" y="327"/>
                  </a:lnTo>
                  <a:lnTo>
                    <a:pt x="391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3"/>
                  </a:lnTo>
                  <a:lnTo>
                    <a:pt x="410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18"/>
                  </a:lnTo>
                  <a:lnTo>
                    <a:pt x="391" y="318"/>
                  </a:lnTo>
                  <a:lnTo>
                    <a:pt x="391" y="318"/>
                  </a:lnTo>
                  <a:lnTo>
                    <a:pt x="391" y="323"/>
                  </a:lnTo>
                  <a:lnTo>
                    <a:pt x="391" y="323"/>
                  </a:lnTo>
                  <a:lnTo>
                    <a:pt x="419" y="318"/>
                  </a:lnTo>
                  <a:lnTo>
                    <a:pt x="419" y="318"/>
                  </a:lnTo>
                  <a:lnTo>
                    <a:pt x="423" y="318"/>
                  </a:lnTo>
                  <a:lnTo>
                    <a:pt x="423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51" y="313"/>
                  </a:lnTo>
                  <a:lnTo>
                    <a:pt x="451" y="313"/>
                  </a:lnTo>
                  <a:lnTo>
                    <a:pt x="465" y="313"/>
                  </a:lnTo>
                  <a:lnTo>
                    <a:pt x="479" y="313"/>
                  </a:lnTo>
                  <a:lnTo>
                    <a:pt x="479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502" y="309"/>
                  </a:lnTo>
                  <a:lnTo>
                    <a:pt x="502" y="309"/>
                  </a:lnTo>
                  <a:lnTo>
                    <a:pt x="506" y="309"/>
                  </a:lnTo>
                  <a:lnTo>
                    <a:pt x="506" y="309"/>
                  </a:lnTo>
                  <a:lnTo>
                    <a:pt x="511" y="313"/>
                  </a:lnTo>
                  <a:lnTo>
                    <a:pt x="511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465" y="318"/>
                  </a:lnTo>
                  <a:lnTo>
                    <a:pt x="465" y="318"/>
                  </a:lnTo>
                  <a:lnTo>
                    <a:pt x="428" y="318"/>
                  </a:lnTo>
                  <a:lnTo>
                    <a:pt x="428" y="318"/>
                  </a:lnTo>
                  <a:lnTo>
                    <a:pt x="419" y="323"/>
                  </a:lnTo>
                  <a:lnTo>
                    <a:pt x="419" y="323"/>
                  </a:lnTo>
                  <a:lnTo>
                    <a:pt x="433" y="323"/>
                  </a:lnTo>
                  <a:lnTo>
                    <a:pt x="433" y="323"/>
                  </a:lnTo>
                  <a:lnTo>
                    <a:pt x="442" y="323"/>
                  </a:lnTo>
                  <a:lnTo>
                    <a:pt x="442" y="323"/>
                  </a:lnTo>
                  <a:lnTo>
                    <a:pt x="465" y="323"/>
                  </a:lnTo>
                  <a:lnTo>
                    <a:pt x="465" y="323"/>
                  </a:lnTo>
                  <a:lnTo>
                    <a:pt x="474" y="318"/>
                  </a:lnTo>
                  <a:lnTo>
                    <a:pt x="474" y="318"/>
                  </a:lnTo>
                  <a:lnTo>
                    <a:pt x="506" y="318"/>
                  </a:lnTo>
                  <a:lnTo>
                    <a:pt x="506" y="318"/>
                  </a:lnTo>
                  <a:lnTo>
                    <a:pt x="548" y="313"/>
                  </a:lnTo>
                  <a:lnTo>
                    <a:pt x="548" y="313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603" y="309"/>
                  </a:lnTo>
                  <a:lnTo>
                    <a:pt x="603" y="309"/>
                  </a:lnTo>
                  <a:lnTo>
                    <a:pt x="608" y="309"/>
                  </a:lnTo>
                  <a:lnTo>
                    <a:pt x="608" y="309"/>
                  </a:lnTo>
                  <a:lnTo>
                    <a:pt x="608" y="299"/>
                  </a:lnTo>
                  <a:lnTo>
                    <a:pt x="608" y="299"/>
                  </a:lnTo>
                  <a:lnTo>
                    <a:pt x="575" y="299"/>
                  </a:lnTo>
                  <a:lnTo>
                    <a:pt x="575" y="299"/>
                  </a:lnTo>
                  <a:lnTo>
                    <a:pt x="557" y="299"/>
                  </a:lnTo>
                  <a:lnTo>
                    <a:pt x="557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34" y="299"/>
                  </a:lnTo>
                  <a:lnTo>
                    <a:pt x="543" y="295"/>
                  </a:lnTo>
                  <a:lnTo>
                    <a:pt x="543" y="295"/>
                  </a:lnTo>
                  <a:lnTo>
                    <a:pt x="571" y="295"/>
                  </a:lnTo>
                  <a:lnTo>
                    <a:pt x="594" y="295"/>
                  </a:lnTo>
                  <a:lnTo>
                    <a:pt x="594" y="295"/>
                  </a:lnTo>
                  <a:lnTo>
                    <a:pt x="631" y="295"/>
                  </a:lnTo>
                  <a:lnTo>
                    <a:pt x="631" y="295"/>
                  </a:lnTo>
                  <a:lnTo>
                    <a:pt x="668" y="295"/>
                  </a:lnTo>
                  <a:lnTo>
                    <a:pt x="668" y="295"/>
                  </a:lnTo>
                  <a:lnTo>
                    <a:pt x="686" y="290"/>
                  </a:lnTo>
                  <a:lnTo>
                    <a:pt x="686" y="290"/>
                  </a:lnTo>
                  <a:lnTo>
                    <a:pt x="704" y="290"/>
                  </a:lnTo>
                  <a:lnTo>
                    <a:pt x="704" y="290"/>
                  </a:lnTo>
                  <a:lnTo>
                    <a:pt x="727" y="290"/>
                  </a:lnTo>
                  <a:lnTo>
                    <a:pt x="727" y="290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55" y="290"/>
                  </a:lnTo>
                  <a:lnTo>
                    <a:pt x="755" y="290"/>
                  </a:lnTo>
                  <a:lnTo>
                    <a:pt x="783" y="290"/>
                  </a:lnTo>
                  <a:lnTo>
                    <a:pt x="783" y="290"/>
                  </a:lnTo>
                  <a:lnTo>
                    <a:pt x="787" y="290"/>
                  </a:lnTo>
                  <a:lnTo>
                    <a:pt x="787" y="290"/>
                  </a:lnTo>
                  <a:lnTo>
                    <a:pt x="801" y="295"/>
                  </a:lnTo>
                  <a:lnTo>
                    <a:pt x="815" y="290"/>
                  </a:lnTo>
                  <a:lnTo>
                    <a:pt x="815" y="290"/>
                  </a:lnTo>
                  <a:lnTo>
                    <a:pt x="820" y="290"/>
                  </a:lnTo>
                  <a:lnTo>
                    <a:pt x="820" y="290"/>
                  </a:lnTo>
                  <a:lnTo>
                    <a:pt x="829" y="295"/>
                  </a:lnTo>
                  <a:lnTo>
                    <a:pt x="833" y="295"/>
                  </a:lnTo>
                  <a:lnTo>
                    <a:pt x="833" y="295"/>
                  </a:lnTo>
                  <a:lnTo>
                    <a:pt x="875" y="295"/>
                  </a:lnTo>
                  <a:lnTo>
                    <a:pt x="875" y="295"/>
                  </a:lnTo>
                  <a:lnTo>
                    <a:pt x="889" y="295"/>
                  </a:lnTo>
                  <a:lnTo>
                    <a:pt x="889" y="295"/>
                  </a:lnTo>
                  <a:lnTo>
                    <a:pt x="893" y="295"/>
                  </a:lnTo>
                  <a:lnTo>
                    <a:pt x="893" y="295"/>
                  </a:lnTo>
                  <a:lnTo>
                    <a:pt x="898" y="295"/>
                  </a:lnTo>
                  <a:lnTo>
                    <a:pt x="898" y="295"/>
                  </a:lnTo>
                  <a:lnTo>
                    <a:pt x="912" y="295"/>
                  </a:lnTo>
                  <a:lnTo>
                    <a:pt x="912" y="295"/>
                  </a:lnTo>
                  <a:lnTo>
                    <a:pt x="926" y="295"/>
                  </a:lnTo>
                  <a:lnTo>
                    <a:pt x="926" y="295"/>
                  </a:lnTo>
                  <a:lnTo>
                    <a:pt x="972" y="299"/>
                  </a:lnTo>
                  <a:lnTo>
                    <a:pt x="972" y="299"/>
                  </a:lnTo>
                  <a:lnTo>
                    <a:pt x="1036" y="299"/>
                  </a:lnTo>
                  <a:lnTo>
                    <a:pt x="1036" y="299"/>
                  </a:lnTo>
                  <a:lnTo>
                    <a:pt x="1041" y="299"/>
                  </a:lnTo>
                  <a:lnTo>
                    <a:pt x="1041" y="299"/>
                  </a:lnTo>
                  <a:lnTo>
                    <a:pt x="1031" y="304"/>
                  </a:lnTo>
                  <a:lnTo>
                    <a:pt x="1031" y="304"/>
                  </a:lnTo>
                  <a:lnTo>
                    <a:pt x="967" y="299"/>
                  </a:lnTo>
                  <a:lnTo>
                    <a:pt x="967" y="299"/>
                  </a:lnTo>
                  <a:lnTo>
                    <a:pt x="939" y="299"/>
                  </a:lnTo>
                  <a:lnTo>
                    <a:pt x="939" y="299"/>
                  </a:lnTo>
                  <a:lnTo>
                    <a:pt x="907" y="304"/>
                  </a:lnTo>
                  <a:lnTo>
                    <a:pt x="907" y="304"/>
                  </a:lnTo>
                  <a:lnTo>
                    <a:pt x="907" y="299"/>
                  </a:lnTo>
                  <a:lnTo>
                    <a:pt x="907" y="299"/>
                  </a:lnTo>
                  <a:lnTo>
                    <a:pt x="902" y="299"/>
                  </a:lnTo>
                  <a:lnTo>
                    <a:pt x="902" y="299"/>
                  </a:lnTo>
                  <a:lnTo>
                    <a:pt x="893" y="304"/>
                  </a:lnTo>
                  <a:lnTo>
                    <a:pt x="879" y="299"/>
                  </a:lnTo>
                  <a:lnTo>
                    <a:pt x="879" y="299"/>
                  </a:lnTo>
                  <a:lnTo>
                    <a:pt x="870" y="299"/>
                  </a:lnTo>
                  <a:lnTo>
                    <a:pt x="861" y="299"/>
                  </a:lnTo>
                  <a:lnTo>
                    <a:pt x="861" y="299"/>
                  </a:lnTo>
                  <a:lnTo>
                    <a:pt x="847" y="299"/>
                  </a:lnTo>
                  <a:lnTo>
                    <a:pt x="847" y="299"/>
                  </a:lnTo>
                  <a:lnTo>
                    <a:pt x="843" y="299"/>
                  </a:lnTo>
                  <a:lnTo>
                    <a:pt x="843" y="299"/>
                  </a:lnTo>
                  <a:lnTo>
                    <a:pt x="838" y="299"/>
                  </a:lnTo>
                  <a:lnTo>
                    <a:pt x="838" y="299"/>
                  </a:lnTo>
                  <a:lnTo>
                    <a:pt x="829" y="299"/>
                  </a:lnTo>
                  <a:lnTo>
                    <a:pt x="829" y="299"/>
                  </a:lnTo>
                  <a:lnTo>
                    <a:pt x="824" y="299"/>
                  </a:lnTo>
                  <a:lnTo>
                    <a:pt x="824" y="299"/>
                  </a:lnTo>
                  <a:lnTo>
                    <a:pt x="820" y="295"/>
                  </a:lnTo>
                  <a:lnTo>
                    <a:pt x="820" y="295"/>
                  </a:lnTo>
                  <a:lnTo>
                    <a:pt x="773" y="299"/>
                  </a:lnTo>
                  <a:lnTo>
                    <a:pt x="773" y="299"/>
                  </a:lnTo>
                  <a:lnTo>
                    <a:pt x="769" y="304"/>
                  </a:lnTo>
                  <a:lnTo>
                    <a:pt x="769" y="309"/>
                  </a:lnTo>
                  <a:lnTo>
                    <a:pt x="769" y="309"/>
                  </a:lnTo>
                  <a:lnTo>
                    <a:pt x="773" y="309"/>
                  </a:lnTo>
                  <a:lnTo>
                    <a:pt x="773" y="309"/>
                  </a:lnTo>
                  <a:lnTo>
                    <a:pt x="787" y="309"/>
                  </a:lnTo>
                  <a:lnTo>
                    <a:pt x="787" y="309"/>
                  </a:lnTo>
                  <a:lnTo>
                    <a:pt x="801" y="309"/>
                  </a:lnTo>
                  <a:lnTo>
                    <a:pt x="806" y="304"/>
                  </a:lnTo>
                  <a:lnTo>
                    <a:pt x="806" y="304"/>
                  </a:lnTo>
                  <a:lnTo>
                    <a:pt x="810" y="309"/>
                  </a:lnTo>
                  <a:lnTo>
                    <a:pt x="810" y="309"/>
                  </a:lnTo>
                  <a:lnTo>
                    <a:pt x="838" y="309"/>
                  </a:lnTo>
                  <a:lnTo>
                    <a:pt x="838" y="309"/>
                  </a:lnTo>
                  <a:lnTo>
                    <a:pt x="861" y="309"/>
                  </a:lnTo>
                  <a:lnTo>
                    <a:pt x="861" y="309"/>
                  </a:lnTo>
                  <a:lnTo>
                    <a:pt x="866" y="309"/>
                  </a:lnTo>
                  <a:lnTo>
                    <a:pt x="866" y="309"/>
                  </a:lnTo>
                  <a:lnTo>
                    <a:pt x="875" y="313"/>
                  </a:lnTo>
                  <a:lnTo>
                    <a:pt x="889" y="313"/>
                  </a:lnTo>
                  <a:lnTo>
                    <a:pt x="889" y="313"/>
                  </a:lnTo>
                  <a:lnTo>
                    <a:pt x="902" y="309"/>
                  </a:lnTo>
                  <a:lnTo>
                    <a:pt x="902" y="309"/>
                  </a:lnTo>
                  <a:lnTo>
                    <a:pt x="912" y="313"/>
                  </a:lnTo>
                  <a:lnTo>
                    <a:pt x="912" y="313"/>
                  </a:lnTo>
                  <a:lnTo>
                    <a:pt x="944" y="313"/>
                  </a:lnTo>
                  <a:lnTo>
                    <a:pt x="944" y="313"/>
                  </a:lnTo>
                  <a:lnTo>
                    <a:pt x="958" y="313"/>
                  </a:lnTo>
                  <a:lnTo>
                    <a:pt x="976" y="313"/>
                  </a:lnTo>
                  <a:lnTo>
                    <a:pt x="976" y="313"/>
                  </a:lnTo>
                  <a:lnTo>
                    <a:pt x="981" y="313"/>
                  </a:lnTo>
                  <a:lnTo>
                    <a:pt x="985" y="313"/>
                  </a:lnTo>
                  <a:lnTo>
                    <a:pt x="985" y="313"/>
                  </a:lnTo>
                  <a:lnTo>
                    <a:pt x="972" y="318"/>
                  </a:lnTo>
                  <a:lnTo>
                    <a:pt x="958" y="318"/>
                  </a:lnTo>
                  <a:lnTo>
                    <a:pt x="958" y="318"/>
                  </a:lnTo>
                  <a:lnTo>
                    <a:pt x="1004" y="323"/>
                  </a:lnTo>
                  <a:lnTo>
                    <a:pt x="1004" y="323"/>
                  </a:lnTo>
                  <a:lnTo>
                    <a:pt x="1022" y="323"/>
                  </a:lnTo>
                  <a:lnTo>
                    <a:pt x="1022" y="323"/>
                  </a:lnTo>
                  <a:lnTo>
                    <a:pt x="1050" y="323"/>
                  </a:lnTo>
                  <a:lnTo>
                    <a:pt x="1073" y="323"/>
                  </a:lnTo>
                  <a:lnTo>
                    <a:pt x="1073" y="323"/>
                  </a:lnTo>
                  <a:lnTo>
                    <a:pt x="1091" y="323"/>
                  </a:lnTo>
                  <a:lnTo>
                    <a:pt x="1105" y="323"/>
                  </a:lnTo>
                  <a:lnTo>
                    <a:pt x="1105" y="323"/>
                  </a:lnTo>
                  <a:lnTo>
                    <a:pt x="1114" y="323"/>
                  </a:lnTo>
                  <a:lnTo>
                    <a:pt x="1114" y="323"/>
                  </a:lnTo>
                  <a:lnTo>
                    <a:pt x="1124" y="323"/>
                  </a:lnTo>
                  <a:lnTo>
                    <a:pt x="1124" y="323"/>
                  </a:lnTo>
                  <a:lnTo>
                    <a:pt x="1142" y="327"/>
                  </a:lnTo>
                  <a:lnTo>
                    <a:pt x="1142" y="327"/>
                  </a:lnTo>
                  <a:lnTo>
                    <a:pt x="1151" y="327"/>
                  </a:lnTo>
                  <a:lnTo>
                    <a:pt x="1165" y="327"/>
                  </a:lnTo>
                  <a:lnTo>
                    <a:pt x="1165" y="327"/>
                  </a:lnTo>
                  <a:lnTo>
                    <a:pt x="1188" y="327"/>
                  </a:lnTo>
                  <a:lnTo>
                    <a:pt x="1188" y="327"/>
                  </a:lnTo>
                  <a:lnTo>
                    <a:pt x="1207" y="327"/>
                  </a:lnTo>
                  <a:lnTo>
                    <a:pt x="1207" y="327"/>
                  </a:lnTo>
                  <a:lnTo>
                    <a:pt x="1220" y="332"/>
                  </a:lnTo>
                  <a:lnTo>
                    <a:pt x="1220" y="332"/>
                  </a:lnTo>
                  <a:lnTo>
                    <a:pt x="1234" y="327"/>
                  </a:lnTo>
                  <a:lnTo>
                    <a:pt x="1234" y="327"/>
                  </a:lnTo>
                  <a:lnTo>
                    <a:pt x="1243" y="332"/>
                  </a:lnTo>
                  <a:lnTo>
                    <a:pt x="1243" y="332"/>
                  </a:lnTo>
                  <a:lnTo>
                    <a:pt x="1257" y="332"/>
                  </a:lnTo>
                  <a:lnTo>
                    <a:pt x="1257" y="332"/>
                  </a:lnTo>
                  <a:lnTo>
                    <a:pt x="1262" y="336"/>
                  </a:lnTo>
                  <a:lnTo>
                    <a:pt x="1266" y="336"/>
                  </a:lnTo>
                  <a:lnTo>
                    <a:pt x="1276" y="336"/>
                  </a:lnTo>
                  <a:lnTo>
                    <a:pt x="1276" y="336"/>
                  </a:lnTo>
                  <a:lnTo>
                    <a:pt x="1285" y="336"/>
                  </a:lnTo>
                  <a:lnTo>
                    <a:pt x="1294" y="336"/>
                  </a:lnTo>
                  <a:lnTo>
                    <a:pt x="1294" y="336"/>
                  </a:lnTo>
                  <a:lnTo>
                    <a:pt x="1312" y="341"/>
                  </a:lnTo>
                  <a:lnTo>
                    <a:pt x="1326" y="341"/>
                  </a:lnTo>
                  <a:lnTo>
                    <a:pt x="1326" y="341"/>
                  </a:lnTo>
                  <a:lnTo>
                    <a:pt x="1331" y="341"/>
                  </a:lnTo>
                  <a:lnTo>
                    <a:pt x="1331" y="341"/>
                  </a:lnTo>
                  <a:lnTo>
                    <a:pt x="1340" y="346"/>
                  </a:lnTo>
                  <a:lnTo>
                    <a:pt x="1340" y="346"/>
                  </a:lnTo>
                  <a:lnTo>
                    <a:pt x="1349" y="346"/>
                  </a:lnTo>
                  <a:lnTo>
                    <a:pt x="1349" y="346"/>
                  </a:lnTo>
                  <a:lnTo>
                    <a:pt x="1368" y="346"/>
                  </a:lnTo>
                  <a:lnTo>
                    <a:pt x="1382" y="350"/>
                  </a:lnTo>
                  <a:lnTo>
                    <a:pt x="1382" y="350"/>
                  </a:lnTo>
                  <a:lnTo>
                    <a:pt x="1386" y="350"/>
                  </a:lnTo>
                  <a:lnTo>
                    <a:pt x="1386" y="350"/>
                  </a:lnTo>
                  <a:lnTo>
                    <a:pt x="1395" y="355"/>
                  </a:lnTo>
                  <a:lnTo>
                    <a:pt x="1395" y="355"/>
                  </a:lnTo>
                  <a:lnTo>
                    <a:pt x="1405" y="364"/>
                  </a:lnTo>
                  <a:lnTo>
                    <a:pt x="1405" y="364"/>
                  </a:lnTo>
                  <a:lnTo>
                    <a:pt x="1409" y="369"/>
                  </a:lnTo>
                  <a:lnTo>
                    <a:pt x="1414" y="373"/>
                  </a:lnTo>
                  <a:lnTo>
                    <a:pt x="1414" y="373"/>
                  </a:lnTo>
                  <a:lnTo>
                    <a:pt x="1423" y="392"/>
                  </a:lnTo>
                  <a:lnTo>
                    <a:pt x="1423" y="392"/>
                  </a:lnTo>
                  <a:lnTo>
                    <a:pt x="1418" y="392"/>
                  </a:lnTo>
                  <a:lnTo>
                    <a:pt x="1418" y="392"/>
                  </a:lnTo>
                  <a:lnTo>
                    <a:pt x="1428" y="401"/>
                  </a:lnTo>
                  <a:lnTo>
                    <a:pt x="1428" y="401"/>
                  </a:lnTo>
                  <a:lnTo>
                    <a:pt x="1432" y="396"/>
                  </a:lnTo>
                  <a:lnTo>
                    <a:pt x="1432" y="396"/>
                  </a:lnTo>
                  <a:lnTo>
                    <a:pt x="1437" y="406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6" y="406"/>
                  </a:lnTo>
                  <a:lnTo>
                    <a:pt x="1451" y="396"/>
                  </a:lnTo>
                  <a:lnTo>
                    <a:pt x="1451" y="396"/>
                  </a:lnTo>
                  <a:lnTo>
                    <a:pt x="1446" y="392"/>
                  </a:lnTo>
                  <a:lnTo>
                    <a:pt x="1446" y="392"/>
                  </a:lnTo>
                  <a:lnTo>
                    <a:pt x="1455" y="378"/>
                  </a:lnTo>
                  <a:lnTo>
                    <a:pt x="1455" y="378"/>
                  </a:lnTo>
                  <a:lnTo>
                    <a:pt x="1460" y="387"/>
                  </a:lnTo>
                  <a:lnTo>
                    <a:pt x="1460" y="387"/>
                  </a:lnTo>
                  <a:lnTo>
                    <a:pt x="1474" y="383"/>
                  </a:lnTo>
                  <a:lnTo>
                    <a:pt x="1483" y="378"/>
                  </a:lnTo>
                  <a:lnTo>
                    <a:pt x="1483" y="378"/>
                  </a:lnTo>
                  <a:lnTo>
                    <a:pt x="1492" y="378"/>
                  </a:lnTo>
                  <a:lnTo>
                    <a:pt x="1497" y="378"/>
                  </a:lnTo>
                  <a:lnTo>
                    <a:pt x="1497" y="378"/>
                  </a:lnTo>
                  <a:lnTo>
                    <a:pt x="1511" y="383"/>
                  </a:lnTo>
                  <a:lnTo>
                    <a:pt x="1511" y="383"/>
                  </a:lnTo>
                  <a:lnTo>
                    <a:pt x="1538" y="383"/>
                  </a:lnTo>
                  <a:lnTo>
                    <a:pt x="1538" y="383"/>
                  </a:lnTo>
                  <a:lnTo>
                    <a:pt x="1561" y="378"/>
                  </a:lnTo>
                  <a:lnTo>
                    <a:pt x="1561" y="378"/>
                  </a:lnTo>
                  <a:lnTo>
                    <a:pt x="1566" y="378"/>
                  </a:lnTo>
                  <a:lnTo>
                    <a:pt x="1566" y="378"/>
                  </a:lnTo>
                  <a:lnTo>
                    <a:pt x="1561" y="373"/>
                  </a:lnTo>
                  <a:lnTo>
                    <a:pt x="1561" y="373"/>
                  </a:lnTo>
                  <a:lnTo>
                    <a:pt x="1580" y="373"/>
                  </a:lnTo>
                  <a:lnTo>
                    <a:pt x="1580" y="373"/>
                  </a:lnTo>
                  <a:lnTo>
                    <a:pt x="1566" y="369"/>
                  </a:lnTo>
                  <a:lnTo>
                    <a:pt x="1547" y="359"/>
                  </a:lnTo>
                  <a:lnTo>
                    <a:pt x="1547" y="359"/>
                  </a:lnTo>
                  <a:lnTo>
                    <a:pt x="1561" y="359"/>
                  </a:lnTo>
                  <a:lnTo>
                    <a:pt x="1575" y="359"/>
                  </a:lnTo>
                  <a:lnTo>
                    <a:pt x="1575" y="359"/>
                  </a:lnTo>
                  <a:lnTo>
                    <a:pt x="1575" y="350"/>
                  </a:lnTo>
                  <a:lnTo>
                    <a:pt x="1575" y="350"/>
                  </a:lnTo>
                  <a:lnTo>
                    <a:pt x="1570" y="346"/>
                  </a:lnTo>
                  <a:lnTo>
                    <a:pt x="1566" y="341"/>
                  </a:lnTo>
                  <a:lnTo>
                    <a:pt x="1566" y="341"/>
                  </a:lnTo>
                  <a:lnTo>
                    <a:pt x="1580" y="341"/>
                  </a:lnTo>
                  <a:lnTo>
                    <a:pt x="1580" y="341"/>
                  </a:lnTo>
                  <a:lnTo>
                    <a:pt x="1589" y="332"/>
                  </a:lnTo>
                  <a:lnTo>
                    <a:pt x="1593" y="323"/>
                  </a:lnTo>
                  <a:lnTo>
                    <a:pt x="1593" y="323"/>
                  </a:lnTo>
                  <a:lnTo>
                    <a:pt x="1593" y="313"/>
                  </a:lnTo>
                  <a:lnTo>
                    <a:pt x="1593" y="313"/>
                  </a:lnTo>
                  <a:lnTo>
                    <a:pt x="1598" y="304"/>
                  </a:lnTo>
                  <a:lnTo>
                    <a:pt x="1598" y="304"/>
                  </a:lnTo>
                  <a:lnTo>
                    <a:pt x="1607" y="290"/>
                  </a:lnTo>
                  <a:lnTo>
                    <a:pt x="1607" y="290"/>
                  </a:lnTo>
                  <a:lnTo>
                    <a:pt x="1607" y="281"/>
                  </a:lnTo>
                  <a:lnTo>
                    <a:pt x="1607" y="281"/>
                  </a:lnTo>
                  <a:lnTo>
                    <a:pt x="1607" y="267"/>
                  </a:lnTo>
                  <a:lnTo>
                    <a:pt x="1603" y="253"/>
                  </a:lnTo>
                  <a:lnTo>
                    <a:pt x="1603" y="253"/>
                  </a:lnTo>
                  <a:lnTo>
                    <a:pt x="1603" y="249"/>
                  </a:lnTo>
                  <a:lnTo>
                    <a:pt x="1603" y="249"/>
                  </a:lnTo>
                  <a:close/>
                  <a:moveTo>
                    <a:pt x="138" y="373"/>
                  </a:moveTo>
                  <a:lnTo>
                    <a:pt x="138" y="373"/>
                  </a:lnTo>
                  <a:lnTo>
                    <a:pt x="138" y="369"/>
                  </a:lnTo>
                  <a:lnTo>
                    <a:pt x="138" y="369"/>
                  </a:lnTo>
                  <a:lnTo>
                    <a:pt x="147" y="369"/>
                  </a:lnTo>
                  <a:lnTo>
                    <a:pt x="147" y="369"/>
                  </a:lnTo>
                  <a:lnTo>
                    <a:pt x="147" y="373"/>
                  </a:lnTo>
                  <a:lnTo>
                    <a:pt x="147" y="373"/>
                  </a:lnTo>
                  <a:lnTo>
                    <a:pt x="138" y="373"/>
                  </a:lnTo>
                  <a:lnTo>
                    <a:pt x="138" y="373"/>
                  </a:lnTo>
                  <a:close/>
                  <a:moveTo>
                    <a:pt x="179" y="336"/>
                  </a:moveTo>
                  <a:lnTo>
                    <a:pt x="179" y="336"/>
                  </a:lnTo>
                  <a:lnTo>
                    <a:pt x="179" y="341"/>
                  </a:lnTo>
                  <a:lnTo>
                    <a:pt x="179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9" y="336"/>
                  </a:lnTo>
                  <a:lnTo>
                    <a:pt x="179" y="336"/>
                  </a:lnTo>
                  <a:close/>
                  <a:moveTo>
                    <a:pt x="156" y="369"/>
                  </a:move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61" y="369"/>
                  </a:lnTo>
                  <a:lnTo>
                    <a:pt x="161" y="369"/>
                  </a:lnTo>
                  <a:lnTo>
                    <a:pt x="156" y="369"/>
                  </a:lnTo>
                  <a:lnTo>
                    <a:pt x="156" y="369"/>
                  </a:lnTo>
                  <a:close/>
                  <a:moveTo>
                    <a:pt x="170" y="364"/>
                  </a:moveTo>
                  <a:lnTo>
                    <a:pt x="170" y="364"/>
                  </a:lnTo>
                  <a:lnTo>
                    <a:pt x="179" y="364"/>
                  </a:lnTo>
                  <a:lnTo>
                    <a:pt x="188" y="364"/>
                  </a:lnTo>
                  <a:lnTo>
                    <a:pt x="188" y="364"/>
                  </a:lnTo>
                  <a:lnTo>
                    <a:pt x="179" y="364"/>
                  </a:lnTo>
                  <a:lnTo>
                    <a:pt x="170" y="364"/>
                  </a:lnTo>
                  <a:lnTo>
                    <a:pt x="170" y="364"/>
                  </a:lnTo>
                  <a:close/>
                  <a:moveTo>
                    <a:pt x="198" y="364"/>
                  </a:moveTo>
                  <a:lnTo>
                    <a:pt x="198" y="364"/>
                  </a:lnTo>
                  <a:lnTo>
                    <a:pt x="198" y="359"/>
                  </a:lnTo>
                  <a:lnTo>
                    <a:pt x="198" y="359"/>
                  </a:lnTo>
                  <a:lnTo>
                    <a:pt x="202" y="359"/>
                  </a:lnTo>
                  <a:lnTo>
                    <a:pt x="202" y="359"/>
                  </a:lnTo>
                  <a:lnTo>
                    <a:pt x="202" y="364"/>
                  </a:lnTo>
                  <a:lnTo>
                    <a:pt x="202" y="364"/>
                  </a:lnTo>
                  <a:lnTo>
                    <a:pt x="198" y="364"/>
                  </a:lnTo>
                  <a:lnTo>
                    <a:pt x="198" y="364"/>
                  </a:lnTo>
                  <a:close/>
                  <a:moveTo>
                    <a:pt x="225" y="332"/>
                  </a:moveTo>
                  <a:lnTo>
                    <a:pt x="225" y="332"/>
                  </a:lnTo>
                  <a:lnTo>
                    <a:pt x="211" y="336"/>
                  </a:lnTo>
                  <a:lnTo>
                    <a:pt x="211" y="336"/>
                  </a:lnTo>
                  <a:lnTo>
                    <a:pt x="202" y="336"/>
                  </a:lnTo>
                  <a:lnTo>
                    <a:pt x="202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98" y="332"/>
                  </a:lnTo>
                  <a:lnTo>
                    <a:pt x="198" y="332"/>
                  </a:lnTo>
                  <a:lnTo>
                    <a:pt x="230" y="332"/>
                  </a:lnTo>
                  <a:lnTo>
                    <a:pt x="230" y="332"/>
                  </a:lnTo>
                  <a:lnTo>
                    <a:pt x="235" y="327"/>
                  </a:lnTo>
                  <a:lnTo>
                    <a:pt x="239" y="332"/>
                  </a:lnTo>
                  <a:lnTo>
                    <a:pt x="239" y="332"/>
                  </a:lnTo>
                  <a:lnTo>
                    <a:pt x="235" y="332"/>
                  </a:lnTo>
                  <a:lnTo>
                    <a:pt x="225" y="332"/>
                  </a:lnTo>
                  <a:lnTo>
                    <a:pt x="225" y="332"/>
                  </a:lnTo>
                  <a:close/>
                  <a:moveTo>
                    <a:pt x="248" y="332"/>
                  </a:moveTo>
                  <a:lnTo>
                    <a:pt x="248" y="332"/>
                  </a:lnTo>
                  <a:lnTo>
                    <a:pt x="248" y="327"/>
                  </a:lnTo>
                  <a:lnTo>
                    <a:pt x="258" y="327"/>
                  </a:lnTo>
                  <a:lnTo>
                    <a:pt x="258" y="327"/>
                  </a:lnTo>
                  <a:lnTo>
                    <a:pt x="248" y="332"/>
                  </a:lnTo>
                  <a:lnTo>
                    <a:pt x="248" y="332"/>
                  </a:lnTo>
                  <a:close/>
                  <a:moveTo>
                    <a:pt x="267" y="341"/>
                  </a:moveTo>
                  <a:lnTo>
                    <a:pt x="267" y="341"/>
                  </a:lnTo>
                  <a:lnTo>
                    <a:pt x="267" y="341"/>
                  </a:lnTo>
                  <a:lnTo>
                    <a:pt x="267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67" y="341"/>
                  </a:lnTo>
                  <a:lnTo>
                    <a:pt x="267" y="341"/>
                  </a:lnTo>
                  <a:close/>
                  <a:moveTo>
                    <a:pt x="271" y="327"/>
                  </a:moveTo>
                  <a:lnTo>
                    <a:pt x="271" y="327"/>
                  </a:lnTo>
                  <a:lnTo>
                    <a:pt x="276" y="327"/>
                  </a:lnTo>
                  <a:lnTo>
                    <a:pt x="276" y="327"/>
                  </a:lnTo>
                  <a:lnTo>
                    <a:pt x="271" y="327"/>
                  </a:lnTo>
                  <a:lnTo>
                    <a:pt x="271" y="327"/>
                  </a:lnTo>
                  <a:lnTo>
                    <a:pt x="271" y="327"/>
                  </a:lnTo>
                  <a:close/>
                  <a:moveTo>
                    <a:pt x="299" y="327"/>
                  </a:moveTo>
                  <a:lnTo>
                    <a:pt x="299" y="327"/>
                  </a:lnTo>
                  <a:lnTo>
                    <a:pt x="299" y="323"/>
                  </a:lnTo>
                  <a:lnTo>
                    <a:pt x="304" y="323"/>
                  </a:lnTo>
                  <a:lnTo>
                    <a:pt x="304" y="323"/>
                  </a:lnTo>
                  <a:lnTo>
                    <a:pt x="299" y="327"/>
                  </a:lnTo>
                  <a:lnTo>
                    <a:pt x="299" y="327"/>
                  </a:lnTo>
                  <a:lnTo>
                    <a:pt x="299" y="327"/>
                  </a:lnTo>
                  <a:close/>
                  <a:moveTo>
                    <a:pt x="317" y="323"/>
                  </a:moveTo>
                  <a:lnTo>
                    <a:pt x="317" y="323"/>
                  </a:lnTo>
                  <a:lnTo>
                    <a:pt x="327" y="323"/>
                  </a:lnTo>
                  <a:lnTo>
                    <a:pt x="327" y="323"/>
                  </a:lnTo>
                  <a:lnTo>
                    <a:pt x="322" y="323"/>
                  </a:lnTo>
                  <a:lnTo>
                    <a:pt x="317" y="323"/>
                  </a:lnTo>
                  <a:lnTo>
                    <a:pt x="317" y="323"/>
                  </a:lnTo>
                  <a:close/>
                  <a:moveTo>
                    <a:pt x="506" y="299"/>
                  </a:moveTo>
                  <a:lnTo>
                    <a:pt x="506" y="299"/>
                  </a:lnTo>
                  <a:lnTo>
                    <a:pt x="506" y="299"/>
                  </a:lnTo>
                  <a:lnTo>
                    <a:pt x="511" y="299"/>
                  </a:lnTo>
                  <a:lnTo>
                    <a:pt x="511" y="299"/>
                  </a:lnTo>
                  <a:lnTo>
                    <a:pt x="506" y="304"/>
                  </a:lnTo>
                  <a:lnTo>
                    <a:pt x="506" y="299"/>
                  </a:lnTo>
                  <a:lnTo>
                    <a:pt x="506" y="299"/>
                  </a:lnTo>
                  <a:close/>
                  <a:moveTo>
                    <a:pt x="529" y="309"/>
                  </a:moveTo>
                  <a:lnTo>
                    <a:pt x="529" y="309"/>
                  </a:lnTo>
                  <a:lnTo>
                    <a:pt x="525" y="313"/>
                  </a:lnTo>
                  <a:lnTo>
                    <a:pt x="525" y="313"/>
                  </a:lnTo>
                  <a:lnTo>
                    <a:pt x="516" y="313"/>
                  </a:lnTo>
                  <a:lnTo>
                    <a:pt x="516" y="313"/>
                  </a:lnTo>
                  <a:lnTo>
                    <a:pt x="520" y="309"/>
                  </a:lnTo>
                  <a:lnTo>
                    <a:pt x="529" y="309"/>
                  </a:lnTo>
                  <a:lnTo>
                    <a:pt x="529" y="309"/>
                  </a:lnTo>
                  <a:close/>
                  <a:moveTo>
                    <a:pt x="990" y="318"/>
                  </a:moveTo>
                  <a:lnTo>
                    <a:pt x="990" y="318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5" y="313"/>
                  </a:lnTo>
                  <a:lnTo>
                    <a:pt x="995" y="313"/>
                  </a:lnTo>
                  <a:lnTo>
                    <a:pt x="990" y="318"/>
                  </a:lnTo>
                  <a:lnTo>
                    <a:pt x="990" y="318"/>
                  </a:lnTo>
                  <a:close/>
                  <a:moveTo>
                    <a:pt x="972" y="286"/>
                  </a:moveTo>
                  <a:lnTo>
                    <a:pt x="972" y="286"/>
                  </a:lnTo>
                  <a:lnTo>
                    <a:pt x="967" y="290"/>
                  </a:lnTo>
                  <a:lnTo>
                    <a:pt x="967" y="290"/>
                  </a:lnTo>
                  <a:lnTo>
                    <a:pt x="930" y="290"/>
                  </a:lnTo>
                  <a:lnTo>
                    <a:pt x="930" y="290"/>
                  </a:lnTo>
                  <a:lnTo>
                    <a:pt x="921" y="286"/>
                  </a:lnTo>
                  <a:lnTo>
                    <a:pt x="921" y="286"/>
                  </a:lnTo>
                  <a:lnTo>
                    <a:pt x="912" y="286"/>
                  </a:lnTo>
                  <a:lnTo>
                    <a:pt x="912" y="286"/>
                  </a:lnTo>
                  <a:lnTo>
                    <a:pt x="879" y="286"/>
                  </a:lnTo>
                  <a:lnTo>
                    <a:pt x="879" y="286"/>
                  </a:lnTo>
                  <a:lnTo>
                    <a:pt x="861" y="286"/>
                  </a:lnTo>
                  <a:lnTo>
                    <a:pt x="861" y="286"/>
                  </a:lnTo>
                  <a:lnTo>
                    <a:pt x="806" y="286"/>
                  </a:lnTo>
                  <a:lnTo>
                    <a:pt x="806" y="286"/>
                  </a:lnTo>
                  <a:lnTo>
                    <a:pt x="79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1"/>
                  </a:lnTo>
                  <a:lnTo>
                    <a:pt x="787" y="281"/>
                  </a:lnTo>
                  <a:lnTo>
                    <a:pt x="797" y="281"/>
                  </a:lnTo>
                  <a:lnTo>
                    <a:pt x="797" y="281"/>
                  </a:lnTo>
                  <a:lnTo>
                    <a:pt x="866" y="281"/>
                  </a:lnTo>
                  <a:lnTo>
                    <a:pt x="866" y="281"/>
                  </a:lnTo>
                  <a:lnTo>
                    <a:pt x="889" y="281"/>
                  </a:lnTo>
                  <a:lnTo>
                    <a:pt x="889" y="281"/>
                  </a:lnTo>
                  <a:lnTo>
                    <a:pt x="898" y="281"/>
                  </a:lnTo>
                  <a:lnTo>
                    <a:pt x="912" y="281"/>
                  </a:lnTo>
                  <a:lnTo>
                    <a:pt x="912" y="281"/>
                  </a:lnTo>
                  <a:lnTo>
                    <a:pt x="921" y="281"/>
                  </a:lnTo>
                  <a:lnTo>
                    <a:pt x="921" y="281"/>
                  </a:lnTo>
                  <a:lnTo>
                    <a:pt x="930" y="281"/>
                  </a:lnTo>
                  <a:lnTo>
                    <a:pt x="930" y="281"/>
                  </a:lnTo>
                  <a:lnTo>
                    <a:pt x="939" y="286"/>
                  </a:lnTo>
                  <a:lnTo>
                    <a:pt x="939" y="286"/>
                  </a:lnTo>
                  <a:lnTo>
                    <a:pt x="953" y="286"/>
                  </a:lnTo>
                  <a:lnTo>
                    <a:pt x="967" y="286"/>
                  </a:lnTo>
                  <a:lnTo>
                    <a:pt x="967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close/>
                  <a:moveTo>
                    <a:pt x="1045" y="299"/>
                  </a:moveTo>
                  <a:lnTo>
                    <a:pt x="1045" y="299"/>
                  </a:lnTo>
                  <a:lnTo>
                    <a:pt x="1045" y="299"/>
                  </a:lnTo>
                  <a:lnTo>
                    <a:pt x="1050" y="299"/>
                  </a:lnTo>
                  <a:lnTo>
                    <a:pt x="1050" y="299"/>
                  </a:lnTo>
                  <a:lnTo>
                    <a:pt x="1045" y="299"/>
                  </a:lnTo>
                  <a:lnTo>
                    <a:pt x="1045" y="299"/>
                  </a:lnTo>
                  <a:close/>
                  <a:moveTo>
                    <a:pt x="1202" y="295"/>
                  </a:moveTo>
                  <a:lnTo>
                    <a:pt x="1202" y="295"/>
                  </a:lnTo>
                  <a:lnTo>
                    <a:pt x="1188" y="295"/>
                  </a:lnTo>
                  <a:lnTo>
                    <a:pt x="1170" y="295"/>
                  </a:lnTo>
                  <a:lnTo>
                    <a:pt x="1170" y="295"/>
                  </a:lnTo>
                  <a:lnTo>
                    <a:pt x="1160" y="295"/>
                  </a:lnTo>
                  <a:lnTo>
                    <a:pt x="1160" y="295"/>
                  </a:lnTo>
                  <a:lnTo>
                    <a:pt x="1110" y="295"/>
                  </a:lnTo>
                  <a:lnTo>
                    <a:pt x="1110" y="295"/>
                  </a:lnTo>
                  <a:lnTo>
                    <a:pt x="1096" y="295"/>
                  </a:lnTo>
                  <a:lnTo>
                    <a:pt x="1096" y="295"/>
                  </a:lnTo>
                  <a:lnTo>
                    <a:pt x="1091" y="290"/>
                  </a:lnTo>
                  <a:lnTo>
                    <a:pt x="1091" y="290"/>
                  </a:lnTo>
                  <a:lnTo>
                    <a:pt x="1078" y="290"/>
                  </a:lnTo>
                  <a:lnTo>
                    <a:pt x="1078" y="290"/>
                  </a:lnTo>
                  <a:lnTo>
                    <a:pt x="1031" y="290"/>
                  </a:lnTo>
                  <a:lnTo>
                    <a:pt x="1031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999" y="290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1018" y="286"/>
                  </a:lnTo>
                  <a:lnTo>
                    <a:pt x="1018" y="286"/>
                  </a:lnTo>
                  <a:lnTo>
                    <a:pt x="1055" y="286"/>
                  </a:lnTo>
                  <a:lnTo>
                    <a:pt x="1055" y="286"/>
                  </a:lnTo>
                  <a:lnTo>
                    <a:pt x="1087" y="290"/>
                  </a:lnTo>
                  <a:lnTo>
                    <a:pt x="1087" y="290"/>
                  </a:lnTo>
                  <a:lnTo>
                    <a:pt x="1124" y="290"/>
                  </a:lnTo>
                  <a:lnTo>
                    <a:pt x="1124" y="290"/>
                  </a:lnTo>
                  <a:lnTo>
                    <a:pt x="1147" y="290"/>
                  </a:lnTo>
                  <a:lnTo>
                    <a:pt x="1147" y="290"/>
                  </a:lnTo>
                  <a:lnTo>
                    <a:pt x="1151" y="290"/>
                  </a:lnTo>
                  <a:lnTo>
                    <a:pt x="1151" y="290"/>
                  </a:lnTo>
                  <a:lnTo>
                    <a:pt x="1202" y="295"/>
                  </a:lnTo>
                  <a:lnTo>
                    <a:pt x="1202" y="295"/>
                  </a:lnTo>
                  <a:lnTo>
                    <a:pt x="1207" y="295"/>
                  </a:lnTo>
                  <a:lnTo>
                    <a:pt x="1207" y="295"/>
                  </a:lnTo>
                  <a:lnTo>
                    <a:pt x="1202" y="295"/>
                  </a:lnTo>
                  <a:lnTo>
                    <a:pt x="1202" y="295"/>
                  </a:lnTo>
                  <a:close/>
                  <a:moveTo>
                    <a:pt x="1216" y="295"/>
                  </a:moveTo>
                  <a:lnTo>
                    <a:pt x="1216" y="295"/>
                  </a:lnTo>
                  <a:lnTo>
                    <a:pt x="1216" y="295"/>
                  </a:lnTo>
                  <a:lnTo>
                    <a:pt x="1216" y="295"/>
                  </a:lnTo>
                  <a:lnTo>
                    <a:pt x="1220" y="295"/>
                  </a:lnTo>
                  <a:lnTo>
                    <a:pt x="1220" y="295"/>
                  </a:lnTo>
                  <a:lnTo>
                    <a:pt x="1216" y="295"/>
                  </a:lnTo>
                  <a:lnTo>
                    <a:pt x="1216" y="2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04">
              <a:extLst>
                <a:ext uri="{FF2B5EF4-FFF2-40B4-BE49-F238E27FC236}">
                  <a16:creationId xmlns:a16="http://schemas.microsoft.com/office/drawing/2014/main" id="{B0D285E0-19B9-4AFC-A2D3-143E671380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7167" y="-174734"/>
              <a:ext cx="233363" cy="15876"/>
            </a:xfrm>
            <a:custGeom>
              <a:avLst/>
              <a:gdLst>
                <a:gd name="T0" fmla="*/ 147 w 147"/>
                <a:gd name="T1" fmla="*/ 5 h 10"/>
                <a:gd name="T2" fmla="*/ 147 w 147"/>
                <a:gd name="T3" fmla="*/ 5 h 10"/>
                <a:gd name="T4" fmla="*/ 147 w 147"/>
                <a:gd name="T5" fmla="*/ 0 h 10"/>
                <a:gd name="T6" fmla="*/ 147 w 147"/>
                <a:gd name="T7" fmla="*/ 0 h 10"/>
                <a:gd name="T8" fmla="*/ 143 w 147"/>
                <a:gd name="T9" fmla="*/ 0 h 10"/>
                <a:gd name="T10" fmla="*/ 133 w 147"/>
                <a:gd name="T11" fmla="*/ 0 h 10"/>
                <a:gd name="T12" fmla="*/ 133 w 147"/>
                <a:gd name="T13" fmla="*/ 0 h 10"/>
                <a:gd name="T14" fmla="*/ 124 w 147"/>
                <a:gd name="T15" fmla="*/ 0 h 10"/>
                <a:gd name="T16" fmla="*/ 120 w 147"/>
                <a:gd name="T17" fmla="*/ 0 h 10"/>
                <a:gd name="T18" fmla="*/ 120 w 147"/>
                <a:gd name="T19" fmla="*/ 0 h 10"/>
                <a:gd name="T20" fmla="*/ 110 w 147"/>
                <a:gd name="T21" fmla="*/ 0 h 10"/>
                <a:gd name="T22" fmla="*/ 110 w 147"/>
                <a:gd name="T23" fmla="*/ 0 h 10"/>
                <a:gd name="T24" fmla="*/ 106 w 147"/>
                <a:gd name="T25" fmla="*/ 0 h 10"/>
                <a:gd name="T26" fmla="*/ 106 w 147"/>
                <a:gd name="T27" fmla="*/ 0 h 10"/>
                <a:gd name="T28" fmla="*/ 78 w 147"/>
                <a:gd name="T29" fmla="*/ 0 h 10"/>
                <a:gd name="T30" fmla="*/ 78 w 147"/>
                <a:gd name="T31" fmla="*/ 0 h 10"/>
                <a:gd name="T32" fmla="*/ 69 w 147"/>
                <a:gd name="T33" fmla="*/ 0 h 10"/>
                <a:gd name="T34" fmla="*/ 69 w 147"/>
                <a:gd name="T35" fmla="*/ 0 h 10"/>
                <a:gd name="T36" fmla="*/ 64 w 147"/>
                <a:gd name="T37" fmla="*/ 0 h 10"/>
                <a:gd name="T38" fmla="*/ 60 w 147"/>
                <a:gd name="T39" fmla="*/ 0 h 10"/>
                <a:gd name="T40" fmla="*/ 60 w 147"/>
                <a:gd name="T41" fmla="*/ 0 h 10"/>
                <a:gd name="T42" fmla="*/ 55 w 147"/>
                <a:gd name="T43" fmla="*/ 0 h 10"/>
                <a:gd name="T44" fmla="*/ 55 w 147"/>
                <a:gd name="T45" fmla="*/ 0 h 10"/>
                <a:gd name="T46" fmla="*/ 51 w 147"/>
                <a:gd name="T47" fmla="*/ 0 h 10"/>
                <a:gd name="T48" fmla="*/ 51 w 147"/>
                <a:gd name="T49" fmla="*/ 0 h 10"/>
                <a:gd name="T50" fmla="*/ 46 w 147"/>
                <a:gd name="T51" fmla="*/ 0 h 10"/>
                <a:gd name="T52" fmla="*/ 46 w 147"/>
                <a:gd name="T53" fmla="*/ 0 h 10"/>
                <a:gd name="T54" fmla="*/ 41 w 147"/>
                <a:gd name="T55" fmla="*/ 0 h 10"/>
                <a:gd name="T56" fmla="*/ 41 w 147"/>
                <a:gd name="T57" fmla="*/ 0 h 10"/>
                <a:gd name="T58" fmla="*/ 37 w 147"/>
                <a:gd name="T59" fmla="*/ 0 h 10"/>
                <a:gd name="T60" fmla="*/ 37 w 147"/>
                <a:gd name="T61" fmla="*/ 0 h 10"/>
                <a:gd name="T62" fmla="*/ 28 w 147"/>
                <a:gd name="T63" fmla="*/ 0 h 10"/>
                <a:gd name="T64" fmla="*/ 28 w 147"/>
                <a:gd name="T65" fmla="*/ 0 h 10"/>
                <a:gd name="T66" fmla="*/ 23 w 147"/>
                <a:gd name="T67" fmla="*/ 0 h 10"/>
                <a:gd name="T68" fmla="*/ 23 w 147"/>
                <a:gd name="T69" fmla="*/ 0 h 10"/>
                <a:gd name="T70" fmla="*/ 18 w 147"/>
                <a:gd name="T71" fmla="*/ 0 h 10"/>
                <a:gd name="T72" fmla="*/ 18 w 147"/>
                <a:gd name="T73" fmla="*/ 0 h 10"/>
                <a:gd name="T74" fmla="*/ 14 w 147"/>
                <a:gd name="T75" fmla="*/ 0 h 10"/>
                <a:gd name="T76" fmla="*/ 9 w 147"/>
                <a:gd name="T77" fmla="*/ 0 h 10"/>
                <a:gd name="T78" fmla="*/ 9 w 147"/>
                <a:gd name="T79" fmla="*/ 0 h 10"/>
                <a:gd name="T80" fmla="*/ 0 w 147"/>
                <a:gd name="T81" fmla="*/ 0 h 10"/>
                <a:gd name="T82" fmla="*/ 0 w 147"/>
                <a:gd name="T83" fmla="*/ 10 h 10"/>
                <a:gd name="T84" fmla="*/ 0 w 147"/>
                <a:gd name="T85" fmla="*/ 10 h 10"/>
                <a:gd name="T86" fmla="*/ 14 w 147"/>
                <a:gd name="T87" fmla="*/ 10 h 10"/>
                <a:gd name="T88" fmla="*/ 14 w 147"/>
                <a:gd name="T89" fmla="*/ 10 h 10"/>
                <a:gd name="T90" fmla="*/ 37 w 147"/>
                <a:gd name="T91" fmla="*/ 10 h 10"/>
                <a:gd name="T92" fmla="*/ 37 w 147"/>
                <a:gd name="T93" fmla="*/ 10 h 10"/>
                <a:gd name="T94" fmla="*/ 83 w 147"/>
                <a:gd name="T95" fmla="*/ 10 h 10"/>
                <a:gd name="T96" fmla="*/ 83 w 147"/>
                <a:gd name="T97" fmla="*/ 10 h 10"/>
                <a:gd name="T98" fmla="*/ 120 w 147"/>
                <a:gd name="T99" fmla="*/ 10 h 10"/>
                <a:gd name="T100" fmla="*/ 120 w 147"/>
                <a:gd name="T101" fmla="*/ 10 h 10"/>
                <a:gd name="T102" fmla="*/ 129 w 147"/>
                <a:gd name="T103" fmla="*/ 10 h 10"/>
                <a:gd name="T104" fmla="*/ 129 w 147"/>
                <a:gd name="T105" fmla="*/ 10 h 10"/>
                <a:gd name="T106" fmla="*/ 138 w 147"/>
                <a:gd name="T107" fmla="*/ 10 h 10"/>
                <a:gd name="T108" fmla="*/ 147 w 147"/>
                <a:gd name="T109" fmla="*/ 5 h 10"/>
                <a:gd name="T110" fmla="*/ 147 w 147"/>
                <a:gd name="T1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" h="10">
                  <a:moveTo>
                    <a:pt x="147" y="5"/>
                  </a:moveTo>
                  <a:lnTo>
                    <a:pt x="147" y="5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3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29" y="10"/>
                  </a:lnTo>
                  <a:lnTo>
                    <a:pt x="129" y="10"/>
                  </a:lnTo>
                  <a:lnTo>
                    <a:pt x="138" y="10"/>
                  </a:lnTo>
                  <a:lnTo>
                    <a:pt x="147" y="5"/>
                  </a:lnTo>
                  <a:lnTo>
                    <a:pt x="14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105">
              <a:extLst>
                <a:ext uri="{FF2B5EF4-FFF2-40B4-BE49-F238E27FC236}">
                  <a16:creationId xmlns:a16="http://schemas.microsoft.com/office/drawing/2014/main" id="{5BD80DA5-9B08-4F8A-B0E7-AD4FD1AB66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617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0 w 14"/>
                <a:gd name="T3" fmla="*/ 14 w 14"/>
                <a:gd name="T4" fmla="*/ 14 w 14"/>
                <a:gd name="T5" fmla="*/ 5 w 14"/>
                <a:gd name="T6" fmla="*/ 0 w 14"/>
                <a:gd name="T7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106">
              <a:extLst>
                <a:ext uri="{FF2B5EF4-FFF2-40B4-BE49-F238E27FC236}">
                  <a16:creationId xmlns:a16="http://schemas.microsoft.com/office/drawing/2014/main" id="{314D8871-9636-4908-95EF-D088BFE7C7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0919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4 w 14"/>
                <a:gd name="T5" fmla="*/ 4 w 14"/>
                <a:gd name="T6" fmla="*/ 0 w 14"/>
                <a:gd name="T7" fmla="*/ 0 w 14"/>
                <a:gd name="T8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107">
              <a:extLst>
                <a:ext uri="{FF2B5EF4-FFF2-40B4-BE49-F238E27FC236}">
                  <a16:creationId xmlns:a16="http://schemas.microsoft.com/office/drawing/2014/main" id="{266CA1BA-BA6C-44BE-8B49-D54739C105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77592" y="-115995"/>
              <a:ext cx="14288" cy="7938"/>
            </a:xfrm>
            <a:custGeom>
              <a:avLst/>
              <a:gdLst>
                <a:gd name="T0" fmla="*/ 0 w 9"/>
                <a:gd name="T1" fmla="*/ 5 h 5"/>
                <a:gd name="T2" fmla="*/ 0 w 9"/>
                <a:gd name="T3" fmla="*/ 5 h 5"/>
                <a:gd name="T4" fmla="*/ 4 w 9"/>
                <a:gd name="T5" fmla="*/ 5 h 5"/>
                <a:gd name="T6" fmla="*/ 9 w 9"/>
                <a:gd name="T7" fmla="*/ 0 h 5"/>
                <a:gd name="T8" fmla="*/ 9 w 9"/>
                <a:gd name="T9" fmla="*/ 0 h 5"/>
                <a:gd name="T10" fmla="*/ 0 w 9"/>
                <a:gd name="T11" fmla="*/ 0 h 5"/>
                <a:gd name="T12" fmla="*/ 0 w 9"/>
                <a:gd name="T13" fmla="*/ 5 h 5"/>
                <a:gd name="T14" fmla="*/ 0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108">
              <a:extLst>
                <a:ext uri="{FF2B5EF4-FFF2-40B4-BE49-F238E27FC236}">
                  <a16:creationId xmlns:a16="http://schemas.microsoft.com/office/drawing/2014/main" id="{1AF6A2F8-5925-484E-8323-FDB61A36CD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2528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10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109">
              <a:extLst>
                <a:ext uri="{FF2B5EF4-FFF2-40B4-BE49-F238E27FC236}">
                  <a16:creationId xmlns:a16="http://schemas.microsoft.com/office/drawing/2014/main" id="{ECC009F4-3D5A-4E18-AF9E-33897BBE7A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09430" y="-152508"/>
              <a:ext cx="20638" cy="0"/>
            </a:xfrm>
            <a:custGeom>
              <a:avLst/>
              <a:gdLst>
                <a:gd name="T0" fmla="*/ 0 w 13"/>
                <a:gd name="T1" fmla="*/ 0 w 13"/>
                <a:gd name="T2" fmla="*/ 13 w 13"/>
                <a:gd name="T3" fmla="*/ 13 w 13"/>
                <a:gd name="T4" fmla="*/ 0 w 13"/>
                <a:gd name="T5" fmla="*/ 0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Freeform 110">
              <a:extLst>
                <a:ext uri="{FF2B5EF4-FFF2-40B4-BE49-F238E27FC236}">
                  <a16:creationId xmlns:a16="http://schemas.microsoft.com/office/drawing/2014/main" id="{A1DC0D77-542A-424A-A3F8-13035D27D7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68092" y="-136633"/>
              <a:ext cx="14288" cy="6350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0 h 4"/>
                <a:gd name="T8" fmla="*/ 9 w 9"/>
                <a:gd name="T9" fmla="*/ 0 h 4"/>
                <a:gd name="T10" fmla="*/ 9 w 9"/>
                <a:gd name="T11" fmla="*/ 0 h 4"/>
                <a:gd name="T12" fmla="*/ 0 w 9"/>
                <a:gd name="T13" fmla="*/ 0 h 4"/>
                <a:gd name="T14" fmla="*/ 0 w 9"/>
                <a:gd name="T15" fmla="*/ 0 h 4"/>
                <a:gd name="T16" fmla="*/ 0 w 9"/>
                <a:gd name="T17" fmla="*/ 0 h 4"/>
                <a:gd name="T18" fmla="*/ 0 w 9"/>
                <a:gd name="T19" fmla="*/ 4 h 4"/>
                <a:gd name="T20" fmla="*/ 0 w 9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Freeform 111">
              <a:extLst>
                <a:ext uri="{FF2B5EF4-FFF2-40B4-BE49-F238E27FC236}">
                  <a16:creationId xmlns:a16="http://schemas.microsoft.com/office/drawing/2014/main" id="{C4DB84E4-EC62-4654-B13C-CFD02A79F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2053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5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112">
              <a:extLst>
                <a:ext uri="{FF2B5EF4-FFF2-40B4-BE49-F238E27FC236}">
                  <a16:creationId xmlns:a16="http://schemas.microsoft.com/office/drawing/2014/main" id="{F51E0CFE-D19C-444A-8A30-4DB5F222BE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57043" y="-152508"/>
              <a:ext cx="22225" cy="7938"/>
            </a:xfrm>
            <a:custGeom>
              <a:avLst/>
              <a:gdLst>
                <a:gd name="T0" fmla="*/ 10 w 14"/>
                <a:gd name="T1" fmla="*/ 0 h 5"/>
                <a:gd name="T2" fmla="*/ 10 w 14"/>
                <a:gd name="T3" fmla="*/ 0 h 5"/>
                <a:gd name="T4" fmla="*/ 0 w 14"/>
                <a:gd name="T5" fmla="*/ 5 h 5"/>
                <a:gd name="T6" fmla="*/ 0 w 14"/>
                <a:gd name="T7" fmla="*/ 5 h 5"/>
                <a:gd name="T8" fmla="*/ 10 w 14"/>
                <a:gd name="T9" fmla="*/ 5 h 5"/>
                <a:gd name="T10" fmla="*/ 10 w 14"/>
                <a:gd name="T11" fmla="*/ 5 h 5"/>
                <a:gd name="T12" fmla="*/ 14 w 14"/>
                <a:gd name="T13" fmla="*/ 5 h 5"/>
                <a:gd name="T14" fmla="*/ 14 w 14"/>
                <a:gd name="T15" fmla="*/ 0 h 5"/>
                <a:gd name="T16" fmla="*/ 14 w 14"/>
                <a:gd name="T17" fmla="*/ 0 h 5"/>
                <a:gd name="T18" fmla="*/ 10 w 14"/>
                <a:gd name="T19" fmla="*/ 0 h 5"/>
                <a:gd name="T20" fmla="*/ 10 w 1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5">
                  <a:moveTo>
                    <a:pt x="10" y="0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4" y="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8" name="Freeform 113">
              <a:extLst>
                <a:ext uri="{FF2B5EF4-FFF2-40B4-BE49-F238E27FC236}">
                  <a16:creationId xmlns:a16="http://schemas.microsoft.com/office/drawing/2014/main" id="{CE27263C-1F7F-4A8B-B996-B195EEDD13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79230" y="-174734"/>
              <a:ext cx="7938" cy="15876"/>
            </a:xfrm>
            <a:custGeom>
              <a:avLst/>
              <a:gdLst>
                <a:gd name="T0" fmla="*/ 0 w 5"/>
                <a:gd name="T1" fmla="*/ 5 h 10"/>
                <a:gd name="T2" fmla="*/ 0 w 5"/>
                <a:gd name="T3" fmla="*/ 5 h 10"/>
                <a:gd name="T4" fmla="*/ 0 w 5"/>
                <a:gd name="T5" fmla="*/ 5 h 10"/>
                <a:gd name="T6" fmla="*/ 0 w 5"/>
                <a:gd name="T7" fmla="*/ 5 h 10"/>
                <a:gd name="T8" fmla="*/ 0 w 5"/>
                <a:gd name="T9" fmla="*/ 10 h 10"/>
                <a:gd name="T10" fmla="*/ 0 w 5"/>
                <a:gd name="T11" fmla="*/ 10 h 10"/>
                <a:gd name="T12" fmla="*/ 5 w 5"/>
                <a:gd name="T13" fmla="*/ 5 h 10"/>
                <a:gd name="T14" fmla="*/ 5 w 5"/>
                <a:gd name="T15" fmla="*/ 5 h 10"/>
                <a:gd name="T16" fmla="*/ 5 w 5"/>
                <a:gd name="T17" fmla="*/ 5 h 10"/>
                <a:gd name="T18" fmla="*/ 0 w 5"/>
                <a:gd name="T19" fmla="*/ 0 h 10"/>
                <a:gd name="T20" fmla="*/ 0 w 5"/>
                <a:gd name="T21" fmla="*/ 0 h 10"/>
                <a:gd name="T22" fmla="*/ 0 w 5"/>
                <a:gd name="T23" fmla="*/ 5 h 10"/>
                <a:gd name="T24" fmla="*/ 0 w 5"/>
                <a:gd name="T2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10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9" name="Freeform 114">
              <a:extLst>
                <a:ext uri="{FF2B5EF4-FFF2-40B4-BE49-F238E27FC236}">
                  <a16:creationId xmlns:a16="http://schemas.microsoft.com/office/drawing/2014/main" id="{9F06BA5F-BB7B-48EC-BC08-3CEFE9D0DA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69654" y="126902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0" name="Freeform 115">
              <a:extLst>
                <a:ext uri="{FF2B5EF4-FFF2-40B4-BE49-F238E27FC236}">
                  <a16:creationId xmlns:a16="http://schemas.microsoft.com/office/drawing/2014/main" id="{B9CEEFC9-7123-4AD9-8439-3F4E15A96A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36570" y="-416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1" name="Freeform 116">
              <a:extLst>
                <a:ext uri="{FF2B5EF4-FFF2-40B4-BE49-F238E27FC236}">
                  <a16:creationId xmlns:a16="http://schemas.microsoft.com/office/drawing/2014/main" id="{43F13BE3-E6E6-444F-9514-1B3A2132AB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98305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5 w 5"/>
                <a:gd name="T5" fmla="*/ 5 w 5"/>
                <a:gd name="T6" fmla="*/ 0 w 5"/>
                <a:gd name="T7" fmla="*/ 0 w 5"/>
                <a:gd name="T8" fmla="*/ 0 w 5"/>
                <a:gd name="T9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2" name="Freeform 117">
              <a:extLst>
                <a:ext uri="{FF2B5EF4-FFF2-40B4-BE49-F238E27FC236}">
                  <a16:creationId xmlns:a16="http://schemas.microsoft.com/office/drawing/2014/main" id="{2F4741E0-F340-4B73-807E-577C9E09E6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63342" y="-144571"/>
              <a:ext cx="6350" cy="0"/>
            </a:xfrm>
            <a:custGeom>
              <a:avLst/>
              <a:gdLst>
                <a:gd name="T0" fmla="*/ 4 w 4"/>
                <a:gd name="T1" fmla="*/ 4 w 4"/>
                <a:gd name="T2" fmla="*/ 0 w 4"/>
                <a:gd name="T3" fmla="*/ 0 w 4"/>
                <a:gd name="T4" fmla="*/ 0 w 4"/>
                <a:gd name="T5" fmla="*/ 4 w 4"/>
                <a:gd name="T6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3" name="Freeform 118">
              <a:extLst>
                <a:ext uri="{FF2B5EF4-FFF2-40B4-BE49-F238E27FC236}">
                  <a16:creationId xmlns:a16="http://schemas.microsoft.com/office/drawing/2014/main" id="{8E49452D-E986-4298-B610-F35B35908B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10993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9E5FB35-17E9-42DC-A2D8-A9AEA72A5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rgbClr val="682D00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798E74F-1B67-4BD6-88B3-23EA35A26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53CFE98-C3F8-4072-88C8-CFB31B11E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C9D7-B688-4263-9427-19F0CA780241}" type="datetimeFigureOut">
              <a:rPr lang="pt-BR" smtClean="0"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2BFEE3-1F4B-40E3-8A07-C93C2A786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970CE8-50F0-4A4B-AB77-E07423065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E2DA9-3A3C-4E1A-859A-1935F74FA77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078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údo_CinzaCla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Agrupar 8">
            <a:extLst>
              <a:ext uri="{FF2B5EF4-FFF2-40B4-BE49-F238E27FC236}">
                <a16:creationId xmlns:a16="http://schemas.microsoft.com/office/drawing/2014/main" id="{E8DD9A2B-7394-407C-94E9-DF34213FB6F6}"/>
              </a:ext>
            </a:extLst>
          </p:cNvPr>
          <p:cNvGrpSpPr/>
          <p:nvPr userDrawn="1"/>
        </p:nvGrpSpPr>
        <p:grpSpPr>
          <a:xfrm>
            <a:off x="-333949" y="457202"/>
            <a:ext cx="7539742" cy="1605470"/>
            <a:chOff x="10607678" y="-649414"/>
            <a:chExt cx="2551116" cy="776316"/>
          </a:xfrm>
          <a:solidFill>
            <a:srgbClr val="C4CBCF"/>
          </a:solidFill>
        </p:grpSpPr>
        <p:sp>
          <p:nvSpPr>
            <p:cNvPr id="10" name="Freeform 103">
              <a:extLst>
                <a:ext uri="{FF2B5EF4-FFF2-40B4-BE49-F238E27FC236}">
                  <a16:creationId xmlns:a16="http://schemas.microsoft.com/office/drawing/2014/main" id="{82E3C6DB-92A7-4772-8672-86C0B16021F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7678" y="-649414"/>
              <a:ext cx="2551116" cy="650898"/>
            </a:xfrm>
            <a:custGeom>
              <a:avLst/>
              <a:gdLst>
                <a:gd name="T0" fmla="*/ 1575 w 1607"/>
                <a:gd name="T1" fmla="*/ 156 h 410"/>
                <a:gd name="T2" fmla="*/ 1515 w 1607"/>
                <a:gd name="T3" fmla="*/ 46 h 410"/>
                <a:gd name="T4" fmla="*/ 1239 w 1607"/>
                <a:gd name="T5" fmla="*/ 4 h 410"/>
                <a:gd name="T6" fmla="*/ 764 w 1607"/>
                <a:gd name="T7" fmla="*/ 9 h 410"/>
                <a:gd name="T8" fmla="*/ 428 w 1607"/>
                <a:gd name="T9" fmla="*/ 41 h 410"/>
                <a:gd name="T10" fmla="*/ 267 w 1607"/>
                <a:gd name="T11" fmla="*/ 55 h 410"/>
                <a:gd name="T12" fmla="*/ 50 w 1607"/>
                <a:gd name="T13" fmla="*/ 78 h 410"/>
                <a:gd name="T14" fmla="*/ 0 w 1607"/>
                <a:gd name="T15" fmla="*/ 198 h 410"/>
                <a:gd name="T16" fmla="*/ 23 w 1607"/>
                <a:gd name="T17" fmla="*/ 281 h 410"/>
                <a:gd name="T18" fmla="*/ 41 w 1607"/>
                <a:gd name="T19" fmla="*/ 318 h 410"/>
                <a:gd name="T20" fmla="*/ 69 w 1607"/>
                <a:gd name="T21" fmla="*/ 350 h 410"/>
                <a:gd name="T22" fmla="*/ 82 w 1607"/>
                <a:gd name="T23" fmla="*/ 373 h 410"/>
                <a:gd name="T24" fmla="*/ 142 w 1607"/>
                <a:gd name="T25" fmla="*/ 383 h 410"/>
                <a:gd name="T26" fmla="*/ 317 w 1607"/>
                <a:gd name="T27" fmla="*/ 355 h 410"/>
                <a:gd name="T28" fmla="*/ 534 w 1607"/>
                <a:gd name="T29" fmla="*/ 332 h 410"/>
                <a:gd name="T30" fmla="*/ 608 w 1607"/>
                <a:gd name="T31" fmla="*/ 318 h 410"/>
                <a:gd name="T32" fmla="*/ 497 w 1607"/>
                <a:gd name="T33" fmla="*/ 323 h 410"/>
                <a:gd name="T34" fmla="*/ 437 w 1607"/>
                <a:gd name="T35" fmla="*/ 336 h 410"/>
                <a:gd name="T36" fmla="*/ 345 w 1607"/>
                <a:gd name="T37" fmla="*/ 346 h 410"/>
                <a:gd name="T38" fmla="*/ 216 w 1607"/>
                <a:gd name="T39" fmla="*/ 359 h 410"/>
                <a:gd name="T40" fmla="*/ 317 w 1607"/>
                <a:gd name="T41" fmla="*/ 336 h 410"/>
                <a:gd name="T42" fmla="*/ 363 w 1607"/>
                <a:gd name="T43" fmla="*/ 327 h 410"/>
                <a:gd name="T44" fmla="*/ 340 w 1607"/>
                <a:gd name="T45" fmla="*/ 327 h 410"/>
                <a:gd name="T46" fmla="*/ 373 w 1607"/>
                <a:gd name="T47" fmla="*/ 336 h 410"/>
                <a:gd name="T48" fmla="*/ 410 w 1607"/>
                <a:gd name="T49" fmla="*/ 323 h 410"/>
                <a:gd name="T50" fmla="*/ 433 w 1607"/>
                <a:gd name="T51" fmla="*/ 318 h 410"/>
                <a:gd name="T52" fmla="*/ 483 w 1607"/>
                <a:gd name="T53" fmla="*/ 313 h 410"/>
                <a:gd name="T54" fmla="*/ 474 w 1607"/>
                <a:gd name="T55" fmla="*/ 318 h 410"/>
                <a:gd name="T56" fmla="*/ 575 w 1607"/>
                <a:gd name="T57" fmla="*/ 299 h 410"/>
                <a:gd name="T58" fmla="*/ 631 w 1607"/>
                <a:gd name="T59" fmla="*/ 295 h 410"/>
                <a:gd name="T60" fmla="*/ 787 w 1607"/>
                <a:gd name="T61" fmla="*/ 290 h 410"/>
                <a:gd name="T62" fmla="*/ 893 w 1607"/>
                <a:gd name="T63" fmla="*/ 295 h 410"/>
                <a:gd name="T64" fmla="*/ 967 w 1607"/>
                <a:gd name="T65" fmla="*/ 299 h 410"/>
                <a:gd name="T66" fmla="*/ 861 w 1607"/>
                <a:gd name="T67" fmla="*/ 299 h 410"/>
                <a:gd name="T68" fmla="*/ 769 w 1607"/>
                <a:gd name="T69" fmla="*/ 304 h 410"/>
                <a:gd name="T70" fmla="*/ 861 w 1607"/>
                <a:gd name="T71" fmla="*/ 309 h 410"/>
                <a:gd name="T72" fmla="*/ 981 w 1607"/>
                <a:gd name="T73" fmla="*/ 313 h 410"/>
                <a:gd name="T74" fmla="*/ 1105 w 1607"/>
                <a:gd name="T75" fmla="*/ 323 h 410"/>
                <a:gd name="T76" fmla="*/ 1220 w 1607"/>
                <a:gd name="T77" fmla="*/ 332 h 410"/>
                <a:gd name="T78" fmla="*/ 1326 w 1607"/>
                <a:gd name="T79" fmla="*/ 341 h 410"/>
                <a:gd name="T80" fmla="*/ 1405 w 1607"/>
                <a:gd name="T81" fmla="*/ 364 h 410"/>
                <a:gd name="T82" fmla="*/ 1441 w 1607"/>
                <a:gd name="T83" fmla="*/ 410 h 410"/>
                <a:gd name="T84" fmla="*/ 1497 w 1607"/>
                <a:gd name="T85" fmla="*/ 378 h 410"/>
                <a:gd name="T86" fmla="*/ 1547 w 1607"/>
                <a:gd name="T87" fmla="*/ 359 h 410"/>
                <a:gd name="T88" fmla="*/ 1593 w 1607"/>
                <a:gd name="T89" fmla="*/ 313 h 410"/>
                <a:gd name="T90" fmla="*/ 138 w 1607"/>
                <a:gd name="T91" fmla="*/ 369 h 410"/>
                <a:gd name="T92" fmla="*/ 179 w 1607"/>
                <a:gd name="T93" fmla="*/ 336 h 410"/>
                <a:gd name="T94" fmla="*/ 188 w 1607"/>
                <a:gd name="T95" fmla="*/ 364 h 410"/>
                <a:gd name="T96" fmla="*/ 225 w 1607"/>
                <a:gd name="T97" fmla="*/ 332 h 410"/>
                <a:gd name="T98" fmla="*/ 239 w 1607"/>
                <a:gd name="T99" fmla="*/ 332 h 410"/>
                <a:gd name="T100" fmla="*/ 267 w 1607"/>
                <a:gd name="T101" fmla="*/ 341 h 410"/>
                <a:gd name="T102" fmla="*/ 299 w 1607"/>
                <a:gd name="T103" fmla="*/ 327 h 410"/>
                <a:gd name="T104" fmla="*/ 506 w 1607"/>
                <a:gd name="T105" fmla="*/ 299 h 410"/>
                <a:gd name="T106" fmla="*/ 529 w 1607"/>
                <a:gd name="T107" fmla="*/ 309 h 410"/>
                <a:gd name="T108" fmla="*/ 930 w 1607"/>
                <a:gd name="T109" fmla="*/ 290 h 410"/>
                <a:gd name="T110" fmla="*/ 787 w 1607"/>
                <a:gd name="T111" fmla="*/ 286 h 410"/>
                <a:gd name="T112" fmla="*/ 930 w 1607"/>
                <a:gd name="T113" fmla="*/ 281 h 410"/>
                <a:gd name="T114" fmla="*/ 1045 w 1607"/>
                <a:gd name="T115" fmla="*/ 299 h 410"/>
                <a:gd name="T116" fmla="*/ 1078 w 1607"/>
                <a:gd name="T117" fmla="*/ 290 h 410"/>
                <a:gd name="T118" fmla="*/ 1055 w 1607"/>
                <a:gd name="T119" fmla="*/ 286 h 410"/>
                <a:gd name="T120" fmla="*/ 1202 w 1607"/>
                <a:gd name="T121" fmla="*/ 29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07" h="410">
                  <a:moveTo>
                    <a:pt x="1603" y="249"/>
                  </a:moveTo>
                  <a:lnTo>
                    <a:pt x="1603" y="249"/>
                  </a:lnTo>
                  <a:lnTo>
                    <a:pt x="1603" y="249"/>
                  </a:lnTo>
                  <a:lnTo>
                    <a:pt x="1603" y="249"/>
                  </a:lnTo>
                  <a:lnTo>
                    <a:pt x="1607" y="244"/>
                  </a:lnTo>
                  <a:lnTo>
                    <a:pt x="1607" y="244"/>
                  </a:lnTo>
                  <a:lnTo>
                    <a:pt x="1603" y="244"/>
                  </a:lnTo>
                  <a:lnTo>
                    <a:pt x="1603" y="244"/>
                  </a:lnTo>
                  <a:lnTo>
                    <a:pt x="1598" y="244"/>
                  </a:lnTo>
                  <a:lnTo>
                    <a:pt x="1598" y="244"/>
                  </a:lnTo>
                  <a:lnTo>
                    <a:pt x="1570" y="207"/>
                  </a:lnTo>
                  <a:lnTo>
                    <a:pt x="1570" y="207"/>
                  </a:lnTo>
                  <a:lnTo>
                    <a:pt x="1575" y="184"/>
                  </a:lnTo>
                  <a:lnTo>
                    <a:pt x="1575" y="156"/>
                  </a:lnTo>
                  <a:lnTo>
                    <a:pt x="1575" y="156"/>
                  </a:lnTo>
                  <a:lnTo>
                    <a:pt x="1575" y="152"/>
                  </a:lnTo>
                  <a:lnTo>
                    <a:pt x="1575" y="152"/>
                  </a:lnTo>
                  <a:lnTo>
                    <a:pt x="1580" y="143"/>
                  </a:lnTo>
                  <a:lnTo>
                    <a:pt x="1580" y="143"/>
                  </a:lnTo>
                  <a:lnTo>
                    <a:pt x="1561" y="133"/>
                  </a:lnTo>
                  <a:lnTo>
                    <a:pt x="1552" y="120"/>
                  </a:lnTo>
                  <a:lnTo>
                    <a:pt x="1552" y="120"/>
                  </a:lnTo>
                  <a:lnTo>
                    <a:pt x="1552" y="92"/>
                  </a:lnTo>
                  <a:lnTo>
                    <a:pt x="1543" y="69"/>
                  </a:lnTo>
                  <a:lnTo>
                    <a:pt x="1543" y="69"/>
                  </a:lnTo>
                  <a:lnTo>
                    <a:pt x="1529" y="55"/>
                  </a:lnTo>
                  <a:lnTo>
                    <a:pt x="1515" y="50"/>
                  </a:lnTo>
                  <a:lnTo>
                    <a:pt x="1515" y="50"/>
                  </a:lnTo>
                  <a:lnTo>
                    <a:pt x="1515" y="46"/>
                  </a:lnTo>
                  <a:lnTo>
                    <a:pt x="1515" y="46"/>
                  </a:lnTo>
                  <a:lnTo>
                    <a:pt x="1511" y="36"/>
                  </a:lnTo>
                  <a:lnTo>
                    <a:pt x="1501" y="27"/>
                  </a:lnTo>
                  <a:lnTo>
                    <a:pt x="1501" y="27"/>
                  </a:lnTo>
                  <a:lnTo>
                    <a:pt x="1488" y="18"/>
                  </a:lnTo>
                  <a:lnTo>
                    <a:pt x="1465" y="13"/>
                  </a:lnTo>
                  <a:lnTo>
                    <a:pt x="1465" y="13"/>
                  </a:lnTo>
                  <a:lnTo>
                    <a:pt x="1418" y="13"/>
                  </a:lnTo>
                  <a:lnTo>
                    <a:pt x="1418" y="13"/>
                  </a:lnTo>
                  <a:lnTo>
                    <a:pt x="1391" y="9"/>
                  </a:lnTo>
                  <a:lnTo>
                    <a:pt x="1391" y="9"/>
                  </a:lnTo>
                  <a:lnTo>
                    <a:pt x="1345" y="9"/>
                  </a:lnTo>
                  <a:lnTo>
                    <a:pt x="1345" y="9"/>
                  </a:lnTo>
                  <a:lnTo>
                    <a:pt x="1285" y="4"/>
                  </a:lnTo>
                  <a:lnTo>
                    <a:pt x="1285" y="4"/>
                  </a:lnTo>
                  <a:lnTo>
                    <a:pt x="1239" y="4"/>
                  </a:lnTo>
                  <a:lnTo>
                    <a:pt x="1239" y="4"/>
                  </a:lnTo>
                  <a:lnTo>
                    <a:pt x="1179" y="4"/>
                  </a:lnTo>
                  <a:lnTo>
                    <a:pt x="1179" y="4"/>
                  </a:lnTo>
                  <a:lnTo>
                    <a:pt x="1022" y="0"/>
                  </a:lnTo>
                  <a:lnTo>
                    <a:pt x="1022" y="0"/>
                  </a:lnTo>
                  <a:lnTo>
                    <a:pt x="921" y="0"/>
                  </a:lnTo>
                  <a:lnTo>
                    <a:pt x="921" y="0"/>
                  </a:lnTo>
                  <a:lnTo>
                    <a:pt x="912" y="4"/>
                  </a:lnTo>
                  <a:lnTo>
                    <a:pt x="912" y="4"/>
                  </a:lnTo>
                  <a:lnTo>
                    <a:pt x="852" y="4"/>
                  </a:lnTo>
                  <a:lnTo>
                    <a:pt x="852" y="4"/>
                  </a:lnTo>
                  <a:lnTo>
                    <a:pt x="797" y="9"/>
                  </a:lnTo>
                  <a:lnTo>
                    <a:pt x="797" y="9"/>
                  </a:lnTo>
                  <a:lnTo>
                    <a:pt x="764" y="9"/>
                  </a:lnTo>
                  <a:lnTo>
                    <a:pt x="764" y="9"/>
                  </a:lnTo>
                  <a:lnTo>
                    <a:pt x="718" y="13"/>
                  </a:lnTo>
                  <a:lnTo>
                    <a:pt x="718" y="13"/>
                  </a:lnTo>
                  <a:lnTo>
                    <a:pt x="668" y="18"/>
                  </a:lnTo>
                  <a:lnTo>
                    <a:pt x="668" y="18"/>
                  </a:lnTo>
                  <a:lnTo>
                    <a:pt x="663" y="18"/>
                  </a:lnTo>
                  <a:lnTo>
                    <a:pt x="663" y="18"/>
                  </a:lnTo>
                  <a:lnTo>
                    <a:pt x="626" y="23"/>
                  </a:lnTo>
                  <a:lnTo>
                    <a:pt x="626" y="23"/>
                  </a:lnTo>
                  <a:lnTo>
                    <a:pt x="585" y="23"/>
                  </a:lnTo>
                  <a:lnTo>
                    <a:pt x="585" y="23"/>
                  </a:lnTo>
                  <a:lnTo>
                    <a:pt x="511" y="32"/>
                  </a:lnTo>
                  <a:lnTo>
                    <a:pt x="511" y="32"/>
                  </a:lnTo>
                  <a:lnTo>
                    <a:pt x="437" y="41"/>
                  </a:lnTo>
                  <a:lnTo>
                    <a:pt x="437" y="41"/>
                  </a:lnTo>
                  <a:lnTo>
                    <a:pt x="428" y="41"/>
                  </a:lnTo>
                  <a:lnTo>
                    <a:pt x="428" y="41"/>
                  </a:lnTo>
                  <a:lnTo>
                    <a:pt x="428" y="36"/>
                  </a:lnTo>
                  <a:lnTo>
                    <a:pt x="433" y="36"/>
                  </a:lnTo>
                  <a:lnTo>
                    <a:pt x="433" y="36"/>
                  </a:lnTo>
                  <a:lnTo>
                    <a:pt x="428" y="32"/>
                  </a:lnTo>
                  <a:lnTo>
                    <a:pt x="428" y="32"/>
                  </a:lnTo>
                  <a:lnTo>
                    <a:pt x="387" y="36"/>
                  </a:lnTo>
                  <a:lnTo>
                    <a:pt x="387" y="36"/>
                  </a:lnTo>
                  <a:lnTo>
                    <a:pt x="377" y="36"/>
                  </a:lnTo>
                  <a:lnTo>
                    <a:pt x="377" y="36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21" y="60"/>
                  </a:lnTo>
                  <a:lnTo>
                    <a:pt x="221" y="60"/>
                  </a:lnTo>
                  <a:lnTo>
                    <a:pt x="188" y="64"/>
                  </a:lnTo>
                  <a:lnTo>
                    <a:pt x="188" y="64"/>
                  </a:lnTo>
                  <a:lnTo>
                    <a:pt x="133" y="64"/>
                  </a:lnTo>
                  <a:lnTo>
                    <a:pt x="133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64" y="69"/>
                  </a:lnTo>
                  <a:lnTo>
                    <a:pt x="50" y="78"/>
                  </a:lnTo>
                  <a:lnTo>
                    <a:pt x="27" y="92"/>
                  </a:lnTo>
                  <a:lnTo>
                    <a:pt x="27" y="92"/>
                  </a:lnTo>
                  <a:lnTo>
                    <a:pt x="27" y="96"/>
                  </a:lnTo>
                  <a:lnTo>
                    <a:pt x="27" y="96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3" y="13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56"/>
                  </a:lnTo>
                  <a:lnTo>
                    <a:pt x="9" y="156"/>
                  </a:lnTo>
                  <a:lnTo>
                    <a:pt x="9" y="166"/>
                  </a:lnTo>
                  <a:lnTo>
                    <a:pt x="9" y="166"/>
                  </a:lnTo>
                  <a:lnTo>
                    <a:pt x="4" y="180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4" y="249"/>
                  </a:lnTo>
                  <a:lnTo>
                    <a:pt x="4" y="249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8" y="272"/>
                  </a:lnTo>
                  <a:lnTo>
                    <a:pt x="23" y="281"/>
                  </a:lnTo>
                  <a:lnTo>
                    <a:pt x="23" y="281"/>
                  </a:lnTo>
                  <a:lnTo>
                    <a:pt x="23" y="286"/>
                  </a:lnTo>
                  <a:lnTo>
                    <a:pt x="27" y="290"/>
                  </a:lnTo>
                  <a:lnTo>
                    <a:pt x="27" y="290"/>
                  </a:lnTo>
                  <a:lnTo>
                    <a:pt x="32" y="290"/>
                  </a:lnTo>
                  <a:lnTo>
                    <a:pt x="32" y="290"/>
                  </a:lnTo>
                  <a:lnTo>
                    <a:pt x="32" y="299"/>
                  </a:lnTo>
                  <a:lnTo>
                    <a:pt x="32" y="304"/>
                  </a:lnTo>
                  <a:lnTo>
                    <a:pt x="32" y="304"/>
                  </a:lnTo>
                  <a:lnTo>
                    <a:pt x="36" y="309"/>
                  </a:lnTo>
                  <a:lnTo>
                    <a:pt x="41" y="309"/>
                  </a:lnTo>
                  <a:lnTo>
                    <a:pt x="41" y="309"/>
                  </a:lnTo>
                  <a:lnTo>
                    <a:pt x="36" y="318"/>
                  </a:lnTo>
                  <a:lnTo>
                    <a:pt x="36" y="318"/>
                  </a:lnTo>
                  <a:lnTo>
                    <a:pt x="41" y="318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7"/>
                  </a:lnTo>
                  <a:lnTo>
                    <a:pt x="50" y="327"/>
                  </a:lnTo>
                  <a:lnTo>
                    <a:pt x="46" y="332"/>
                  </a:lnTo>
                  <a:lnTo>
                    <a:pt x="46" y="332"/>
                  </a:lnTo>
                  <a:lnTo>
                    <a:pt x="55" y="336"/>
                  </a:lnTo>
                  <a:lnTo>
                    <a:pt x="55" y="336"/>
                  </a:lnTo>
                  <a:lnTo>
                    <a:pt x="64" y="341"/>
                  </a:lnTo>
                  <a:lnTo>
                    <a:pt x="69" y="346"/>
                  </a:lnTo>
                  <a:lnTo>
                    <a:pt x="69" y="346"/>
                  </a:lnTo>
                  <a:lnTo>
                    <a:pt x="69" y="350"/>
                  </a:lnTo>
                  <a:lnTo>
                    <a:pt x="69" y="350"/>
                  </a:lnTo>
                  <a:lnTo>
                    <a:pt x="78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92" y="355"/>
                  </a:lnTo>
                  <a:lnTo>
                    <a:pt x="92" y="355"/>
                  </a:lnTo>
                  <a:lnTo>
                    <a:pt x="73" y="359"/>
                  </a:lnTo>
                  <a:lnTo>
                    <a:pt x="73" y="359"/>
                  </a:lnTo>
                  <a:lnTo>
                    <a:pt x="78" y="364"/>
                  </a:lnTo>
                  <a:lnTo>
                    <a:pt x="78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82" y="373"/>
                  </a:lnTo>
                  <a:lnTo>
                    <a:pt x="82" y="373"/>
                  </a:lnTo>
                  <a:lnTo>
                    <a:pt x="82" y="378"/>
                  </a:lnTo>
                  <a:lnTo>
                    <a:pt x="82" y="378"/>
                  </a:lnTo>
                  <a:lnTo>
                    <a:pt x="92" y="378"/>
                  </a:lnTo>
                  <a:lnTo>
                    <a:pt x="101" y="378"/>
                  </a:lnTo>
                  <a:lnTo>
                    <a:pt x="101" y="378"/>
                  </a:lnTo>
                  <a:lnTo>
                    <a:pt x="96" y="383"/>
                  </a:lnTo>
                  <a:lnTo>
                    <a:pt x="92" y="387"/>
                  </a:lnTo>
                  <a:lnTo>
                    <a:pt x="92" y="387"/>
                  </a:lnTo>
                  <a:lnTo>
                    <a:pt x="92" y="392"/>
                  </a:lnTo>
                  <a:lnTo>
                    <a:pt x="92" y="392"/>
                  </a:lnTo>
                  <a:lnTo>
                    <a:pt x="101" y="392"/>
                  </a:lnTo>
                  <a:lnTo>
                    <a:pt x="110" y="392"/>
                  </a:lnTo>
                  <a:lnTo>
                    <a:pt x="110" y="392"/>
                  </a:lnTo>
                  <a:lnTo>
                    <a:pt x="142" y="383"/>
                  </a:lnTo>
                  <a:lnTo>
                    <a:pt x="142" y="383"/>
                  </a:lnTo>
                  <a:lnTo>
                    <a:pt x="152" y="383"/>
                  </a:lnTo>
                  <a:lnTo>
                    <a:pt x="152" y="383"/>
                  </a:lnTo>
                  <a:lnTo>
                    <a:pt x="175" y="378"/>
                  </a:lnTo>
                  <a:lnTo>
                    <a:pt x="175" y="378"/>
                  </a:lnTo>
                  <a:lnTo>
                    <a:pt x="216" y="369"/>
                  </a:lnTo>
                  <a:lnTo>
                    <a:pt x="216" y="369"/>
                  </a:lnTo>
                  <a:lnTo>
                    <a:pt x="221" y="369"/>
                  </a:lnTo>
                  <a:lnTo>
                    <a:pt x="221" y="369"/>
                  </a:lnTo>
                  <a:lnTo>
                    <a:pt x="230" y="369"/>
                  </a:lnTo>
                  <a:lnTo>
                    <a:pt x="230" y="369"/>
                  </a:lnTo>
                  <a:lnTo>
                    <a:pt x="253" y="364"/>
                  </a:lnTo>
                  <a:lnTo>
                    <a:pt x="253" y="364"/>
                  </a:lnTo>
                  <a:lnTo>
                    <a:pt x="294" y="359"/>
                  </a:lnTo>
                  <a:lnTo>
                    <a:pt x="294" y="359"/>
                  </a:lnTo>
                  <a:lnTo>
                    <a:pt x="317" y="355"/>
                  </a:lnTo>
                  <a:lnTo>
                    <a:pt x="317" y="355"/>
                  </a:lnTo>
                  <a:lnTo>
                    <a:pt x="345" y="355"/>
                  </a:lnTo>
                  <a:lnTo>
                    <a:pt x="345" y="355"/>
                  </a:lnTo>
                  <a:lnTo>
                    <a:pt x="382" y="350"/>
                  </a:lnTo>
                  <a:lnTo>
                    <a:pt x="382" y="350"/>
                  </a:lnTo>
                  <a:lnTo>
                    <a:pt x="419" y="346"/>
                  </a:lnTo>
                  <a:lnTo>
                    <a:pt x="419" y="346"/>
                  </a:lnTo>
                  <a:lnTo>
                    <a:pt x="456" y="341"/>
                  </a:lnTo>
                  <a:lnTo>
                    <a:pt x="456" y="341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529" y="332"/>
                  </a:lnTo>
                  <a:lnTo>
                    <a:pt x="529" y="332"/>
                  </a:lnTo>
                  <a:lnTo>
                    <a:pt x="534" y="332"/>
                  </a:lnTo>
                  <a:lnTo>
                    <a:pt x="534" y="332"/>
                  </a:lnTo>
                  <a:lnTo>
                    <a:pt x="580" y="327"/>
                  </a:lnTo>
                  <a:lnTo>
                    <a:pt x="580" y="327"/>
                  </a:lnTo>
                  <a:lnTo>
                    <a:pt x="585" y="327"/>
                  </a:lnTo>
                  <a:lnTo>
                    <a:pt x="585" y="327"/>
                  </a:lnTo>
                  <a:lnTo>
                    <a:pt x="608" y="327"/>
                  </a:lnTo>
                  <a:lnTo>
                    <a:pt x="635" y="323"/>
                  </a:lnTo>
                  <a:lnTo>
                    <a:pt x="635" y="323"/>
                  </a:lnTo>
                  <a:lnTo>
                    <a:pt x="654" y="323"/>
                  </a:lnTo>
                  <a:lnTo>
                    <a:pt x="654" y="323"/>
                  </a:lnTo>
                  <a:lnTo>
                    <a:pt x="640" y="318"/>
                  </a:lnTo>
                  <a:lnTo>
                    <a:pt x="631" y="323"/>
                  </a:lnTo>
                  <a:lnTo>
                    <a:pt x="631" y="323"/>
                  </a:lnTo>
                  <a:lnTo>
                    <a:pt x="626" y="318"/>
                  </a:lnTo>
                  <a:lnTo>
                    <a:pt x="626" y="318"/>
                  </a:lnTo>
                  <a:lnTo>
                    <a:pt x="608" y="318"/>
                  </a:lnTo>
                  <a:lnTo>
                    <a:pt x="608" y="318"/>
                  </a:lnTo>
                  <a:lnTo>
                    <a:pt x="575" y="323"/>
                  </a:lnTo>
                  <a:lnTo>
                    <a:pt x="575" y="323"/>
                  </a:lnTo>
                  <a:lnTo>
                    <a:pt x="562" y="327"/>
                  </a:lnTo>
                  <a:lnTo>
                    <a:pt x="548" y="323"/>
                  </a:lnTo>
                  <a:lnTo>
                    <a:pt x="548" y="323"/>
                  </a:lnTo>
                  <a:lnTo>
                    <a:pt x="529" y="323"/>
                  </a:lnTo>
                  <a:lnTo>
                    <a:pt x="529" y="323"/>
                  </a:lnTo>
                  <a:lnTo>
                    <a:pt x="525" y="327"/>
                  </a:lnTo>
                  <a:lnTo>
                    <a:pt x="525" y="327"/>
                  </a:lnTo>
                  <a:lnTo>
                    <a:pt x="520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497" y="323"/>
                  </a:lnTo>
                  <a:lnTo>
                    <a:pt x="497" y="323"/>
                  </a:lnTo>
                  <a:lnTo>
                    <a:pt x="492" y="327"/>
                  </a:lnTo>
                  <a:lnTo>
                    <a:pt x="483" y="327"/>
                  </a:lnTo>
                  <a:lnTo>
                    <a:pt x="483" y="327"/>
                  </a:lnTo>
                  <a:lnTo>
                    <a:pt x="474" y="332"/>
                  </a:lnTo>
                  <a:lnTo>
                    <a:pt x="469" y="332"/>
                  </a:lnTo>
                  <a:lnTo>
                    <a:pt x="469" y="332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0" y="327"/>
                  </a:lnTo>
                  <a:lnTo>
                    <a:pt x="460" y="327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1" y="336"/>
                  </a:lnTo>
                  <a:lnTo>
                    <a:pt x="446" y="336"/>
                  </a:lnTo>
                  <a:lnTo>
                    <a:pt x="437" y="336"/>
                  </a:lnTo>
                  <a:lnTo>
                    <a:pt x="437" y="336"/>
                  </a:lnTo>
                  <a:lnTo>
                    <a:pt x="433" y="336"/>
                  </a:lnTo>
                  <a:lnTo>
                    <a:pt x="433" y="336"/>
                  </a:lnTo>
                  <a:lnTo>
                    <a:pt x="423" y="336"/>
                  </a:lnTo>
                  <a:lnTo>
                    <a:pt x="423" y="336"/>
                  </a:lnTo>
                  <a:lnTo>
                    <a:pt x="419" y="336"/>
                  </a:lnTo>
                  <a:lnTo>
                    <a:pt x="419" y="336"/>
                  </a:lnTo>
                  <a:lnTo>
                    <a:pt x="410" y="341"/>
                  </a:lnTo>
                  <a:lnTo>
                    <a:pt x="400" y="341"/>
                  </a:lnTo>
                  <a:lnTo>
                    <a:pt x="400" y="341"/>
                  </a:lnTo>
                  <a:lnTo>
                    <a:pt x="387" y="341"/>
                  </a:lnTo>
                  <a:lnTo>
                    <a:pt x="387" y="341"/>
                  </a:lnTo>
                  <a:lnTo>
                    <a:pt x="350" y="346"/>
                  </a:lnTo>
                  <a:lnTo>
                    <a:pt x="350" y="346"/>
                  </a:lnTo>
                  <a:lnTo>
                    <a:pt x="345" y="346"/>
                  </a:lnTo>
                  <a:lnTo>
                    <a:pt x="345" y="346"/>
                  </a:lnTo>
                  <a:lnTo>
                    <a:pt x="331" y="346"/>
                  </a:lnTo>
                  <a:lnTo>
                    <a:pt x="317" y="346"/>
                  </a:lnTo>
                  <a:lnTo>
                    <a:pt x="317" y="346"/>
                  </a:lnTo>
                  <a:lnTo>
                    <a:pt x="290" y="355"/>
                  </a:lnTo>
                  <a:lnTo>
                    <a:pt x="290" y="355"/>
                  </a:lnTo>
                  <a:lnTo>
                    <a:pt x="271" y="355"/>
                  </a:lnTo>
                  <a:lnTo>
                    <a:pt x="271" y="355"/>
                  </a:lnTo>
                  <a:lnTo>
                    <a:pt x="248" y="355"/>
                  </a:lnTo>
                  <a:lnTo>
                    <a:pt x="248" y="355"/>
                  </a:lnTo>
                  <a:lnTo>
                    <a:pt x="225" y="359"/>
                  </a:lnTo>
                  <a:lnTo>
                    <a:pt x="225" y="359"/>
                  </a:lnTo>
                  <a:lnTo>
                    <a:pt x="207" y="359"/>
                  </a:lnTo>
                  <a:lnTo>
                    <a:pt x="207" y="359"/>
                  </a:lnTo>
                  <a:lnTo>
                    <a:pt x="216" y="359"/>
                  </a:lnTo>
                  <a:lnTo>
                    <a:pt x="216" y="359"/>
                  </a:lnTo>
                  <a:lnTo>
                    <a:pt x="235" y="355"/>
                  </a:lnTo>
                  <a:lnTo>
                    <a:pt x="235" y="355"/>
                  </a:lnTo>
                  <a:lnTo>
                    <a:pt x="253" y="350"/>
                  </a:lnTo>
                  <a:lnTo>
                    <a:pt x="253" y="350"/>
                  </a:lnTo>
                  <a:lnTo>
                    <a:pt x="281" y="350"/>
                  </a:lnTo>
                  <a:lnTo>
                    <a:pt x="281" y="350"/>
                  </a:lnTo>
                  <a:lnTo>
                    <a:pt x="299" y="346"/>
                  </a:lnTo>
                  <a:lnTo>
                    <a:pt x="299" y="346"/>
                  </a:lnTo>
                  <a:lnTo>
                    <a:pt x="304" y="346"/>
                  </a:lnTo>
                  <a:lnTo>
                    <a:pt x="304" y="346"/>
                  </a:lnTo>
                  <a:lnTo>
                    <a:pt x="304" y="336"/>
                  </a:lnTo>
                  <a:lnTo>
                    <a:pt x="304" y="336"/>
                  </a:lnTo>
                  <a:lnTo>
                    <a:pt x="317" y="336"/>
                  </a:lnTo>
                  <a:lnTo>
                    <a:pt x="317" y="336"/>
                  </a:lnTo>
                  <a:lnTo>
                    <a:pt x="313" y="341"/>
                  </a:lnTo>
                  <a:lnTo>
                    <a:pt x="313" y="341"/>
                  </a:lnTo>
                  <a:lnTo>
                    <a:pt x="308" y="346"/>
                  </a:lnTo>
                  <a:lnTo>
                    <a:pt x="308" y="346"/>
                  </a:lnTo>
                  <a:lnTo>
                    <a:pt x="322" y="346"/>
                  </a:lnTo>
                  <a:lnTo>
                    <a:pt x="331" y="336"/>
                  </a:lnTo>
                  <a:lnTo>
                    <a:pt x="331" y="336"/>
                  </a:lnTo>
                  <a:lnTo>
                    <a:pt x="331" y="332"/>
                  </a:lnTo>
                  <a:lnTo>
                    <a:pt x="331" y="332"/>
                  </a:lnTo>
                  <a:lnTo>
                    <a:pt x="345" y="336"/>
                  </a:lnTo>
                  <a:lnTo>
                    <a:pt x="345" y="336"/>
                  </a:lnTo>
                  <a:lnTo>
                    <a:pt x="350" y="332"/>
                  </a:lnTo>
                  <a:lnTo>
                    <a:pt x="350" y="332"/>
                  </a:lnTo>
                  <a:lnTo>
                    <a:pt x="359" y="332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73" y="323"/>
                  </a:lnTo>
                  <a:lnTo>
                    <a:pt x="373" y="323"/>
                  </a:lnTo>
                  <a:lnTo>
                    <a:pt x="368" y="318"/>
                  </a:lnTo>
                  <a:lnTo>
                    <a:pt x="368" y="318"/>
                  </a:lnTo>
                  <a:lnTo>
                    <a:pt x="359" y="323"/>
                  </a:lnTo>
                  <a:lnTo>
                    <a:pt x="354" y="323"/>
                  </a:lnTo>
                  <a:lnTo>
                    <a:pt x="354" y="323"/>
                  </a:lnTo>
                  <a:lnTo>
                    <a:pt x="350" y="323"/>
                  </a:lnTo>
                  <a:lnTo>
                    <a:pt x="345" y="323"/>
                  </a:lnTo>
                  <a:lnTo>
                    <a:pt x="345" y="323"/>
                  </a:lnTo>
                  <a:lnTo>
                    <a:pt x="340" y="327"/>
                  </a:lnTo>
                  <a:lnTo>
                    <a:pt x="340" y="327"/>
                  </a:lnTo>
                  <a:lnTo>
                    <a:pt x="340" y="323"/>
                  </a:lnTo>
                  <a:lnTo>
                    <a:pt x="340" y="323"/>
                  </a:lnTo>
                  <a:lnTo>
                    <a:pt x="331" y="323"/>
                  </a:lnTo>
                  <a:lnTo>
                    <a:pt x="331" y="323"/>
                  </a:lnTo>
                  <a:lnTo>
                    <a:pt x="354" y="318"/>
                  </a:lnTo>
                  <a:lnTo>
                    <a:pt x="354" y="318"/>
                  </a:lnTo>
                  <a:lnTo>
                    <a:pt x="377" y="318"/>
                  </a:lnTo>
                  <a:lnTo>
                    <a:pt x="377" y="318"/>
                  </a:lnTo>
                  <a:lnTo>
                    <a:pt x="382" y="318"/>
                  </a:lnTo>
                  <a:lnTo>
                    <a:pt x="382" y="318"/>
                  </a:lnTo>
                  <a:lnTo>
                    <a:pt x="377" y="323"/>
                  </a:lnTo>
                  <a:lnTo>
                    <a:pt x="377" y="323"/>
                  </a:lnTo>
                  <a:lnTo>
                    <a:pt x="373" y="327"/>
                  </a:lnTo>
                  <a:lnTo>
                    <a:pt x="373" y="327"/>
                  </a:lnTo>
                  <a:lnTo>
                    <a:pt x="373" y="336"/>
                  </a:lnTo>
                  <a:lnTo>
                    <a:pt x="373" y="336"/>
                  </a:lnTo>
                  <a:lnTo>
                    <a:pt x="377" y="327"/>
                  </a:lnTo>
                  <a:lnTo>
                    <a:pt x="377" y="327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7" y="332"/>
                  </a:lnTo>
                  <a:lnTo>
                    <a:pt x="387" y="332"/>
                  </a:lnTo>
                  <a:lnTo>
                    <a:pt x="382" y="327"/>
                  </a:lnTo>
                  <a:lnTo>
                    <a:pt x="382" y="327"/>
                  </a:lnTo>
                  <a:lnTo>
                    <a:pt x="391" y="327"/>
                  </a:lnTo>
                  <a:lnTo>
                    <a:pt x="391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3"/>
                  </a:lnTo>
                  <a:lnTo>
                    <a:pt x="410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18"/>
                  </a:lnTo>
                  <a:lnTo>
                    <a:pt x="391" y="318"/>
                  </a:lnTo>
                  <a:lnTo>
                    <a:pt x="391" y="318"/>
                  </a:lnTo>
                  <a:lnTo>
                    <a:pt x="391" y="323"/>
                  </a:lnTo>
                  <a:lnTo>
                    <a:pt x="391" y="323"/>
                  </a:lnTo>
                  <a:lnTo>
                    <a:pt x="419" y="318"/>
                  </a:lnTo>
                  <a:lnTo>
                    <a:pt x="419" y="318"/>
                  </a:lnTo>
                  <a:lnTo>
                    <a:pt x="423" y="318"/>
                  </a:lnTo>
                  <a:lnTo>
                    <a:pt x="423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51" y="313"/>
                  </a:lnTo>
                  <a:lnTo>
                    <a:pt x="451" y="313"/>
                  </a:lnTo>
                  <a:lnTo>
                    <a:pt x="465" y="313"/>
                  </a:lnTo>
                  <a:lnTo>
                    <a:pt x="479" y="313"/>
                  </a:lnTo>
                  <a:lnTo>
                    <a:pt x="479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502" y="309"/>
                  </a:lnTo>
                  <a:lnTo>
                    <a:pt x="502" y="309"/>
                  </a:lnTo>
                  <a:lnTo>
                    <a:pt x="506" y="309"/>
                  </a:lnTo>
                  <a:lnTo>
                    <a:pt x="506" y="309"/>
                  </a:lnTo>
                  <a:lnTo>
                    <a:pt x="511" y="313"/>
                  </a:lnTo>
                  <a:lnTo>
                    <a:pt x="511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465" y="318"/>
                  </a:lnTo>
                  <a:lnTo>
                    <a:pt x="465" y="318"/>
                  </a:lnTo>
                  <a:lnTo>
                    <a:pt x="428" y="318"/>
                  </a:lnTo>
                  <a:lnTo>
                    <a:pt x="428" y="318"/>
                  </a:lnTo>
                  <a:lnTo>
                    <a:pt x="419" y="323"/>
                  </a:lnTo>
                  <a:lnTo>
                    <a:pt x="419" y="323"/>
                  </a:lnTo>
                  <a:lnTo>
                    <a:pt x="433" y="323"/>
                  </a:lnTo>
                  <a:lnTo>
                    <a:pt x="433" y="323"/>
                  </a:lnTo>
                  <a:lnTo>
                    <a:pt x="442" y="323"/>
                  </a:lnTo>
                  <a:lnTo>
                    <a:pt x="442" y="323"/>
                  </a:lnTo>
                  <a:lnTo>
                    <a:pt x="465" y="323"/>
                  </a:lnTo>
                  <a:lnTo>
                    <a:pt x="465" y="323"/>
                  </a:lnTo>
                  <a:lnTo>
                    <a:pt x="474" y="318"/>
                  </a:lnTo>
                  <a:lnTo>
                    <a:pt x="474" y="318"/>
                  </a:lnTo>
                  <a:lnTo>
                    <a:pt x="506" y="318"/>
                  </a:lnTo>
                  <a:lnTo>
                    <a:pt x="506" y="318"/>
                  </a:lnTo>
                  <a:lnTo>
                    <a:pt x="548" y="313"/>
                  </a:lnTo>
                  <a:lnTo>
                    <a:pt x="548" y="313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603" y="309"/>
                  </a:lnTo>
                  <a:lnTo>
                    <a:pt x="603" y="309"/>
                  </a:lnTo>
                  <a:lnTo>
                    <a:pt x="608" y="309"/>
                  </a:lnTo>
                  <a:lnTo>
                    <a:pt x="608" y="309"/>
                  </a:lnTo>
                  <a:lnTo>
                    <a:pt x="608" y="299"/>
                  </a:lnTo>
                  <a:lnTo>
                    <a:pt x="608" y="299"/>
                  </a:lnTo>
                  <a:lnTo>
                    <a:pt x="575" y="299"/>
                  </a:lnTo>
                  <a:lnTo>
                    <a:pt x="575" y="299"/>
                  </a:lnTo>
                  <a:lnTo>
                    <a:pt x="557" y="299"/>
                  </a:lnTo>
                  <a:lnTo>
                    <a:pt x="557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34" y="299"/>
                  </a:lnTo>
                  <a:lnTo>
                    <a:pt x="543" y="295"/>
                  </a:lnTo>
                  <a:lnTo>
                    <a:pt x="543" y="295"/>
                  </a:lnTo>
                  <a:lnTo>
                    <a:pt x="571" y="295"/>
                  </a:lnTo>
                  <a:lnTo>
                    <a:pt x="594" y="295"/>
                  </a:lnTo>
                  <a:lnTo>
                    <a:pt x="594" y="295"/>
                  </a:lnTo>
                  <a:lnTo>
                    <a:pt x="631" y="295"/>
                  </a:lnTo>
                  <a:lnTo>
                    <a:pt x="631" y="295"/>
                  </a:lnTo>
                  <a:lnTo>
                    <a:pt x="668" y="295"/>
                  </a:lnTo>
                  <a:lnTo>
                    <a:pt x="668" y="295"/>
                  </a:lnTo>
                  <a:lnTo>
                    <a:pt x="686" y="290"/>
                  </a:lnTo>
                  <a:lnTo>
                    <a:pt x="686" y="290"/>
                  </a:lnTo>
                  <a:lnTo>
                    <a:pt x="704" y="290"/>
                  </a:lnTo>
                  <a:lnTo>
                    <a:pt x="704" y="290"/>
                  </a:lnTo>
                  <a:lnTo>
                    <a:pt x="727" y="290"/>
                  </a:lnTo>
                  <a:lnTo>
                    <a:pt x="727" y="290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55" y="290"/>
                  </a:lnTo>
                  <a:lnTo>
                    <a:pt x="755" y="290"/>
                  </a:lnTo>
                  <a:lnTo>
                    <a:pt x="783" y="290"/>
                  </a:lnTo>
                  <a:lnTo>
                    <a:pt x="783" y="290"/>
                  </a:lnTo>
                  <a:lnTo>
                    <a:pt x="787" y="290"/>
                  </a:lnTo>
                  <a:lnTo>
                    <a:pt x="787" y="290"/>
                  </a:lnTo>
                  <a:lnTo>
                    <a:pt x="801" y="295"/>
                  </a:lnTo>
                  <a:lnTo>
                    <a:pt x="815" y="290"/>
                  </a:lnTo>
                  <a:lnTo>
                    <a:pt x="815" y="290"/>
                  </a:lnTo>
                  <a:lnTo>
                    <a:pt x="820" y="290"/>
                  </a:lnTo>
                  <a:lnTo>
                    <a:pt x="820" y="290"/>
                  </a:lnTo>
                  <a:lnTo>
                    <a:pt x="829" y="295"/>
                  </a:lnTo>
                  <a:lnTo>
                    <a:pt x="833" y="295"/>
                  </a:lnTo>
                  <a:lnTo>
                    <a:pt x="833" y="295"/>
                  </a:lnTo>
                  <a:lnTo>
                    <a:pt x="875" y="295"/>
                  </a:lnTo>
                  <a:lnTo>
                    <a:pt x="875" y="295"/>
                  </a:lnTo>
                  <a:lnTo>
                    <a:pt x="889" y="295"/>
                  </a:lnTo>
                  <a:lnTo>
                    <a:pt x="889" y="295"/>
                  </a:lnTo>
                  <a:lnTo>
                    <a:pt x="893" y="295"/>
                  </a:lnTo>
                  <a:lnTo>
                    <a:pt x="893" y="295"/>
                  </a:lnTo>
                  <a:lnTo>
                    <a:pt x="898" y="295"/>
                  </a:lnTo>
                  <a:lnTo>
                    <a:pt x="898" y="295"/>
                  </a:lnTo>
                  <a:lnTo>
                    <a:pt x="912" y="295"/>
                  </a:lnTo>
                  <a:lnTo>
                    <a:pt x="912" y="295"/>
                  </a:lnTo>
                  <a:lnTo>
                    <a:pt x="926" y="295"/>
                  </a:lnTo>
                  <a:lnTo>
                    <a:pt x="926" y="295"/>
                  </a:lnTo>
                  <a:lnTo>
                    <a:pt x="972" y="299"/>
                  </a:lnTo>
                  <a:lnTo>
                    <a:pt x="972" y="299"/>
                  </a:lnTo>
                  <a:lnTo>
                    <a:pt x="1036" y="299"/>
                  </a:lnTo>
                  <a:lnTo>
                    <a:pt x="1036" y="299"/>
                  </a:lnTo>
                  <a:lnTo>
                    <a:pt x="1041" y="299"/>
                  </a:lnTo>
                  <a:lnTo>
                    <a:pt x="1041" y="299"/>
                  </a:lnTo>
                  <a:lnTo>
                    <a:pt x="1031" y="304"/>
                  </a:lnTo>
                  <a:lnTo>
                    <a:pt x="1031" y="304"/>
                  </a:lnTo>
                  <a:lnTo>
                    <a:pt x="967" y="299"/>
                  </a:lnTo>
                  <a:lnTo>
                    <a:pt x="967" y="299"/>
                  </a:lnTo>
                  <a:lnTo>
                    <a:pt x="939" y="299"/>
                  </a:lnTo>
                  <a:lnTo>
                    <a:pt x="939" y="299"/>
                  </a:lnTo>
                  <a:lnTo>
                    <a:pt x="907" y="304"/>
                  </a:lnTo>
                  <a:lnTo>
                    <a:pt x="907" y="304"/>
                  </a:lnTo>
                  <a:lnTo>
                    <a:pt x="907" y="299"/>
                  </a:lnTo>
                  <a:lnTo>
                    <a:pt x="907" y="299"/>
                  </a:lnTo>
                  <a:lnTo>
                    <a:pt x="902" y="299"/>
                  </a:lnTo>
                  <a:lnTo>
                    <a:pt x="902" y="299"/>
                  </a:lnTo>
                  <a:lnTo>
                    <a:pt x="893" y="304"/>
                  </a:lnTo>
                  <a:lnTo>
                    <a:pt x="879" y="299"/>
                  </a:lnTo>
                  <a:lnTo>
                    <a:pt x="879" y="299"/>
                  </a:lnTo>
                  <a:lnTo>
                    <a:pt x="870" y="299"/>
                  </a:lnTo>
                  <a:lnTo>
                    <a:pt x="861" y="299"/>
                  </a:lnTo>
                  <a:lnTo>
                    <a:pt x="861" y="299"/>
                  </a:lnTo>
                  <a:lnTo>
                    <a:pt x="847" y="299"/>
                  </a:lnTo>
                  <a:lnTo>
                    <a:pt x="847" y="299"/>
                  </a:lnTo>
                  <a:lnTo>
                    <a:pt x="843" y="299"/>
                  </a:lnTo>
                  <a:lnTo>
                    <a:pt x="843" y="299"/>
                  </a:lnTo>
                  <a:lnTo>
                    <a:pt x="838" y="299"/>
                  </a:lnTo>
                  <a:lnTo>
                    <a:pt x="838" y="299"/>
                  </a:lnTo>
                  <a:lnTo>
                    <a:pt x="829" y="299"/>
                  </a:lnTo>
                  <a:lnTo>
                    <a:pt x="829" y="299"/>
                  </a:lnTo>
                  <a:lnTo>
                    <a:pt x="824" y="299"/>
                  </a:lnTo>
                  <a:lnTo>
                    <a:pt x="824" y="299"/>
                  </a:lnTo>
                  <a:lnTo>
                    <a:pt x="820" y="295"/>
                  </a:lnTo>
                  <a:lnTo>
                    <a:pt x="820" y="295"/>
                  </a:lnTo>
                  <a:lnTo>
                    <a:pt x="773" y="299"/>
                  </a:lnTo>
                  <a:lnTo>
                    <a:pt x="773" y="299"/>
                  </a:lnTo>
                  <a:lnTo>
                    <a:pt x="769" y="304"/>
                  </a:lnTo>
                  <a:lnTo>
                    <a:pt x="769" y="309"/>
                  </a:lnTo>
                  <a:lnTo>
                    <a:pt x="769" y="309"/>
                  </a:lnTo>
                  <a:lnTo>
                    <a:pt x="773" y="309"/>
                  </a:lnTo>
                  <a:lnTo>
                    <a:pt x="773" y="309"/>
                  </a:lnTo>
                  <a:lnTo>
                    <a:pt x="787" y="309"/>
                  </a:lnTo>
                  <a:lnTo>
                    <a:pt x="787" y="309"/>
                  </a:lnTo>
                  <a:lnTo>
                    <a:pt x="801" y="309"/>
                  </a:lnTo>
                  <a:lnTo>
                    <a:pt x="806" y="304"/>
                  </a:lnTo>
                  <a:lnTo>
                    <a:pt x="806" y="304"/>
                  </a:lnTo>
                  <a:lnTo>
                    <a:pt x="810" y="309"/>
                  </a:lnTo>
                  <a:lnTo>
                    <a:pt x="810" y="309"/>
                  </a:lnTo>
                  <a:lnTo>
                    <a:pt x="838" y="309"/>
                  </a:lnTo>
                  <a:lnTo>
                    <a:pt x="838" y="309"/>
                  </a:lnTo>
                  <a:lnTo>
                    <a:pt x="861" y="309"/>
                  </a:lnTo>
                  <a:lnTo>
                    <a:pt x="861" y="309"/>
                  </a:lnTo>
                  <a:lnTo>
                    <a:pt x="866" y="309"/>
                  </a:lnTo>
                  <a:lnTo>
                    <a:pt x="866" y="309"/>
                  </a:lnTo>
                  <a:lnTo>
                    <a:pt x="875" y="313"/>
                  </a:lnTo>
                  <a:lnTo>
                    <a:pt x="889" y="313"/>
                  </a:lnTo>
                  <a:lnTo>
                    <a:pt x="889" y="313"/>
                  </a:lnTo>
                  <a:lnTo>
                    <a:pt x="902" y="309"/>
                  </a:lnTo>
                  <a:lnTo>
                    <a:pt x="902" y="309"/>
                  </a:lnTo>
                  <a:lnTo>
                    <a:pt x="912" y="313"/>
                  </a:lnTo>
                  <a:lnTo>
                    <a:pt x="912" y="313"/>
                  </a:lnTo>
                  <a:lnTo>
                    <a:pt x="944" y="313"/>
                  </a:lnTo>
                  <a:lnTo>
                    <a:pt x="944" y="313"/>
                  </a:lnTo>
                  <a:lnTo>
                    <a:pt x="958" y="313"/>
                  </a:lnTo>
                  <a:lnTo>
                    <a:pt x="976" y="313"/>
                  </a:lnTo>
                  <a:lnTo>
                    <a:pt x="976" y="313"/>
                  </a:lnTo>
                  <a:lnTo>
                    <a:pt x="981" y="313"/>
                  </a:lnTo>
                  <a:lnTo>
                    <a:pt x="985" y="313"/>
                  </a:lnTo>
                  <a:lnTo>
                    <a:pt x="985" y="313"/>
                  </a:lnTo>
                  <a:lnTo>
                    <a:pt x="972" y="318"/>
                  </a:lnTo>
                  <a:lnTo>
                    <a:pt x="958" y="318"/>
                  </a:lnTo>
                  <a:lnTo>
                    <a:pt x="958" y="318"/>
                  </a:lnTo>
                  <a:lnTo>
                    <a:pt x="1004" y="323"/>
                  </a:lnTo>
                  <a:lnTo>
                    <a:pt x="1004" y="323"/>
                  </a:lnTo>
                  <a:lnTo>
                    <a:pt x="1022" y="323"/>
                  </a:lnTo>
                  <a:lnTo>
                    <a:pt x="1022" y="323"/>
                  </a:lnTo>
                  <a:lnTo>
                    <a:pt x="1050" y="323"/>
                  </a:lnTo>
                  <a:lnTo>
                    <a:pt x="1073" y="323"/>
                  </a:lnTo>
                  <a:lnTo>
                    <a:pt x="1073" y="323"/>
                  </a:lnTo>
                  <a:lnTo>
                    <a:pt x="1091" y="323"/>
                  </a:lnTo>
                  <a:lnTo>
                    <a:pt x="1105" y="323"/>
                  </a:lnTo>
                  <a:lnTo>
                    <a:pt x="1105" y="323"/>
                  </a:lnTo>
                  <a:lnTo>
                    <a:pt x="1114" y="323"/>
                  </a:lnTo>
                  <a:lnTo>
                    <a:pt x="1114" y="323"/>
                  </a:lnTo>
                  <a:lnTo>
                    <a:pt x="1124" y="323"/>
                  </a:lnTo>
                  <a:lnTo>
                    <a:pt x="1124" y="323"/>
                  </a:lnTo>
                  <a:lnTo>
                    <a:pt x="1142" y="327"/>
                  </a:lnTo>
                  <a:lnTo>
                    <a:pt x="1142" y="327"/>
                  </a:lnTo>
                  <a:lnTo>
                    <a:pt x="1151" y="327"/>
                  </a:lnTo>
                  <a:lnTo>
                    <a:pt x="1165" y="327"/>
                  </a:lnTo>
                  <a:lnTo>
                    <a:pt x="1165" y="327"/>
                  </a:lnTo>
                  <a:lnTo>
                    <a:pt x="1188" y="327"/>
                  </a:lnTo>
                  <a:lnTo>
                    <a:pt x="1188" y="327"/>
                  </a:lnTo>
                  <a:lnTo>
                    <a:pt x="1207" y="327"/>
                  </a:lnTo>
                  <a:lnTo>
                    <a:pt x="1207" y="327"/>
                  </a:lnTo>
                  <a:lnTo>
                    <a:pt x="1220" y="332"/>
                  </a:lnTo>
                  <a:lnTo>
                    <a:pt x="1220" y="332"/>
                  </a:lnTo>
                  <a:lnTo>
                    <a:pt x="1234" y="327"/>
                  </a:lnTo>
                  <a:lnTo>
                    <a:pt x="1234" y="327"/>
                  </a:lnTo>
                  <a:lnTo>
                    <a:pt x="1243" y="332"/>
                  </a:lnTo>
                  <a:lnTo>
                    <a:pt x="1243" y="332"/>
                  </a:lnTo>
                  <a:lnTo>
                    <a:pt x="1257" y="332"/>
                  </a:lnTo>
                  <a:lnTo>
                    <a:pt x="1257" y="332"/>
                  </a:lnTo>
                  <a:lnTo>
                    <a:pt x="1262" y="336"/>
                  </a:lnTo>
                  <a:lnTo>
                    <a:pt x="1266" y="336"/>
                  </a:lnTo>
                  <a:lnTo>
                    <a:pt x="1276" y="336"/>
                  </a:lnTo>
                  <a:lnTo>
                    <a:pt x="1276" y="336"/>
                  </a:lnTo>
                  <a:lnTo>
                    <a:pt x="1285" y="336"/>
                  </a:lnTo>
                  <a:lnTo>
                    <a:pt x="1294" y="336"/>
                  </a:lnTo>
                  <a:lnTo>
                    <a:pt x="1294" y="336"/>
                  </a:lnTo>
                  <a:lnTo>
                    <a:pt x="1312" y="341"/>
                  </a:lnTo>
                  <a:lnTo>
                    <a:pt x="1326" y="341"/>
                  </a:lnTo>
                  <a:lnTo>
                    <a:pt x="1326" y="341"/>
                  </a:lnTo>
                  <a:lnTo>
                    <a:pt x="1331" y="341"/>
                  </a:lnTo>
                  <a:lnTo>
                    <a:pt x="1331" y="341"/>
                  </a:lnTo>
                  <a:lnTo>
                    <a:pt x="1340" y="346"/>
                  </a:lnTo>
                  <a:lnTo>
                    <a:pt x="1340" y="346"/>
                  </a:lnTo>
                  <a:lnTo>
                    <a:pt x="1349" y="346"/>
                  </a:lnTo>
                  <a:lnTo>
                    <a:pt x="1349" y="346"/>
                  </a:lnTo>
                  <a:lnTo>
                    <a:pt x="1368" y="346"/>
                  </a:lnTo>
                  <a:lnTo>
                    <a:pt x="1382" y="350"/>
                  </a:lnTo>
                  <a:lnTo>
                    <a:pt x="1382" y="350"/>
                  </a:lnTo>
                  <a:lnTo>
                    <a:pt x="1386" y="350"/>
                  </a:lnTo>
                  <a:lnTo>
                    <a:pt x="1386" y="350"/>
                  </a:lnTo>
                  <a:lnTo>
                    <a:pt x="1395" y="355"/>
                  </a:lnTo>
                  <a:lnTo>
                    <a:pt x="1395" y="355"/>
                  </a:lnTo>
                  <a:lnTo>
                    <a:pt x="1405" y="364"/>
                  </a:lnTo>
                  <a:lnTo>
                    <a:pt x="1405" y="364"/>
                  </a:lnTo>
                  <a:lnTo>
                    <a:pt x="1409" y="369"/>
                  </a:lnTo>
                  <a:lnTo>
                    <a:pt x="1414" y="373"/>
                  </a:lnTo>
                  <a:lnTo>
                    <a:pt x="1414" y="373"/>
                  </a:lnTo>
                  <a:lnTo>
                    <a:pt x="1423" y="392"/>
                  </a:lnTo>
                  <a:lnTo>
                    <a:pt x="1423" y="392"/>
                  </a:lnTo>
                  <a:lnTo>
                    <a:pt x="1418" y="392"/>
                  </a:lnTo>
                  <a:lnTo>
                    <a:pt x="1418" y="392"/>
                  </a:lnTo>
                  <a:lnTo>
                    <a:pt x="1428" y="401"/>
                  </a:lnTo>
                  <a:lnTo>
                    <a:pt x="1428" y="401"/>
                  </a:lnTo>
                  <a:lnTo>
                    <a:pt x="1432" y="396"/>
                  </a:lnTo>
                  <a:lnTo>
                    <a:pt x="1432" y="396"/>
                  </a:lnTo>
                  <a:lnTo>
                    <a:pt x="1437" y="406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6" y="406"/>
                  </a:lnTo>
                  <a:lnTo>
                    <a:pt x="1451" y="396"/>
                  </a:lnTo>
                  <a:lnTo>
                    <a:pt x="1451" y="396"/>
                  </a:lnTo>
                  <a:lnTo>
                    <a:pt x="1446" y="392"/>
                  </a:lnTo>
                  <a:lnTo>
                    <a:pt x="1446" y="392"/>
                  </a:lnTo>
                  <a:lnTo>
                    <a:pt x="1455" y="378"/>
                  </a:lnTo>
                  <a:lnTo>
                    <a:pt x="1455" y="378"/>
                  </a:lnTo>
                  <a:lnTo>
                    <a:pt x="1460" y="387"/>
                  </a:lnTo>
                  <a:lnTo>
                    <a:pt x="1460" y="387"/>
                  </a:lnTo>
                  <a:lnTo>
                    <a:pt x="1474" y="383"/>
                  </a:lnTo>
                  <a:lnTo>
                    <a:pt x="1483" y="378"/>
                  </a:lnTo>
                  <a:lnTo>
                    <a:pt x="1483" y="378"/>
                  </a:lnTo>
                  <a:lnTo>
                    <a:pt x="1492" y="378"/>
                  </a:lnTo>
                  <a:lnTo>
                    <a:pt x="1497" y="378"/>
                  </a:lnTo>
                  <a:lnTo>
                    <a:pt x="1497" y="378"/>
                  </a:lnTo>
                  <a:lnTo>
                    <a:pt x="1511" y="383"/>
                  </a:lnTo>
                  <a:lnTo>
                    <a:pt x="1511" y="383"/>
                  </a:lnTo>
                  <a:lnTo>
                    <a:pt x="1538" y="383"/>
                  </a:lnTo>
                  <a:lnTo>
                    <a:pt x="1538" y="383"/>
                  </a:lnTo>
                  <a:lnTo>
                    <a:pt x="1561" y="378"/>
                  </a:lnTo>
                  <a:lnTo>
                    <a:pt x="1561" y="378"/>
                  </a:lnTo>
                  <a:lnTo>
                    <a:pt x="1566" y="378"/>
                  </a:lnTo>
                  <a:lnTo>
                    <a:pt x="1566" y="378"/>
                  </a:lnTo>
                  <a:lnTo>
                    <a:pt x="1561" y="373"/>
                  </a:lnTo>
                  <a:lnTo>
                    <a:pt x="1561" y="373"/>
                  </a:lnTo>
                  <a:lnTo>
                    <a:pt x="1580" y="373"/>
                  </a:lnTo>
                  <a:lnTo>
                    <a:pt x="1580" y="373"/>
                  </a:lnTo>
                  <a:lnTo>
                    <a:pt x="1566" y="369"/>
                  </a:lnTo>
                  <a:lnTo>
                    <a:pt x="1547" y="359"/>
                  </a:lnTo>
                  <a:lnTo>
                    <a:pt x="1547" y="359"/>
                  </a:lnTo>
                  <a:lnTo>
                    <a:pt x="1561" y="359"/>
                  </a:lnTo>
                  <a:lnTo>
                    <a:pt x="1575" y="359"/>
                  </a:lnTo>
                  <a:lnTo>
                    <a:pt x="1575" y="359"/>
                  </a:lnTo>
                  <a:lnTo>
                    <a:pt x="1575" y="350"/>
                  </a:lnTo>
                  <a:lnTo>
                    <a:pt x="1575" y="350"/>
                  </a:lnTo>
                  <a:lnTo>
                    <a:pt x="1570" y="346"/>
                  </a:lnTo>
                  <a:lnTo>
                    <a:pt x="1566" y="341"/>
                  </a:lnTo>
                  <a:lnTo>
                    <a:pt x="1566" y="341"/>
                  </a:lnTo>
                  <a:lnTo>
                    <a:pt x="1580" y="341"/>
                  </a:lnTo>
                  <a:lnTo>
                    <a:pt x="1580" y="341"/>
                  </a:lnTo>
                  <a:lnTo>
                    <a:pt x="1589" y="332"/>
                  </a:lnTo>
                  <a:lnTo>
                    <a:pt x="1593" y="323"/>
                  </a:lnTo>
                  <a:lnTo>
                    <a:pt x="1593" y="323"/>
                  </a:lnTo>
                  <a:lnTo>
                    <a:pt x="1593" y="313"/>
                  </a:lnTo>
                  <a:lnTo>
                    <a:pt x="1593" y="313"/>
                  </a:lnTo>
                  <a:lnTo>
                    <a:pt x="1598" y="304"/>
                  </a:lnTo>
                  <a:lnTo>
                    <a:pt x="1598" y="304"/>
                  </a:lnTo>
                  <a:lnTo>
                    <a:pt x="1607" y="290"/>
                  </a:lnTo>
                  <a:lnTo>
                    <a:pt x="1607" y="290"/>
                  </a:lnTo>
                  <a:lnTo>
                    <a:pt x="1607" y="281"/>
                  </a:lnTo>
                  <a:lnTo>
                    <a:pt x="1607" y="281"/>
                  </a:lnTo>
                  <a:lnTo>
                    <a:pt x="1607" y="267"/>
                  </a:lnTo>
                  <a:lnTo>
                    <a:pt x="1603" y="253"/>
                  </a:lnTo>
                  <a:lnTo>
                    <a:pt x="1603" y="253"/>
                  </a:lnTo>
                  <a:lnTo>
                    <a:pt x="1603" y="249"/>
                  </a:lnTo>
                  <a:lnTo>
                    <a:pt x="1603" y="249"/>
                  </a:lnTo>
                  <a:close/>
                  <a:moveTo>
                    <a:pt x="138" y="373"/>
                  </a:moveTo>
                  <a:lnTo>
                    <a:pt x="138" y="373"/>
                  </a:lnTo>
                  <a:lnTo>
                    <a:pt x="138" y="369"/>
                  </a:lnTo>
                  <a:lnTo>
                    <a:pt x="138" y="369"/>
                  </a:lnTo>
                  <a:lnTo>
                    <a:pt x="147" y="369"/>
                  </a:lnTo>
                  <a:lnTo>
                    <a:pt x="147" y="369"/>
                  </a:lnTo>
                  <a:lnTo>
                    <a:pt x="147" y="373"/>
                  </a:lnTo>
                  <a:lnTo>
                    <a:pt x="147" y="373"/>
                  </a:lnTo>
                  <a:lnTo>
                    <a:pt x="138" y="373"/>
                  </a:lnTo>
                  <a:lnTo>
                    <a:pt x="138" y="373"/>
                  </a:lnTo>
                  <a:close/>
                  <a:moveTo>
                    <a:pt x="179" y="336"/>
                  </a:moveTo>
                  <a:lnTo>
                    <a:pt x="179" y="336"/>
                  </a:lnTo>
                  <a:lnTo>
                    <a:pt x="179" y="341"/>
                  </a:lnTo>
                  <a:lnTo>
                    <a:pt x="179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9" y="336"/>
                  </a:lnTo>
                  <a:lnTo>
                    <a:pt x="179" y="336"/>
                  </a:lnTo>
                  <a:close/>
                  <a:moveTo>
                    <a:pt x="156" y="369"/>
                  </a:move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61" y="369"/>
                  </a:lnTo>
                  <a:lnTo>
                    <a:pt x="161" y="369"/>
                  </a:lnTo>
                  <a:lnTo>
                    <a:pt x="156" y="369"/>
                  </a:lnTo>
                  <a:lnTo>
                    <a:pt x="156" y="369"/>
                  </a:lnTo>
                  <a:close/>
                  <a:moveTo>
                    <a:pt x="170" y="364"/>
                  </a:moveTo>
                  <a:lnTo>
                    <a:pt x="170" y="364"/>
                  </a:lnTo>
                  <a:lnTo>
                    <a:pt x="179" y="364"/>
                  </a:lnTo>
                  <a:lnTo>
                    <a:pt x="188" y="364"/>
                  </a:lnTo>
                  <a:lnTo>
                    <a:pt x="188" y="364"/>
                  </a:lnTo>
                  <a:lnTo>
                    <a:pt x="179" y="364"/>
                  </a:lnTo>
                  <a:lnTo>
                    <a:pt x="170" y="364"/>
                  </a:lnTo>
                  <a:lnTo>
                    <a:pt x="170" y="364"/>
                  </a:lnTo>
                  <a:close/>
                  <a:moveTo>
                    <a:pt x="198" y="364"/>
                  </a:moveTo>
                  <a:lnTo>
                    <a:pt x="198" y="364"/>
                  </a:lnTo>
                  <a:lnTo>
                    <a:pt x="198" y="359"/>
                  </a:lnTo>
                  <a:lnTo>
                    <a:pt x="198" y="359"/>
                  </a:lnTo>
                  <a:lnTo>
                    <a:pt x="202" y="359"/>
                  </a:lnTo>
                  <a:lnTo>
                    <a:pt x="202" y="359"/>
                  </a:lnTo>
                  <a:lnTo>
                    <a:pt x="202" y="364"/>
                  </a:lnTo>
                  <a:lnTo>
                    <a:pt x="202" y="364"/>
                  </a:lnTo>
                  <a:lnTo>
                    <a:pt x="198" y="364"/>
                  </a:lnTo>
                  <a:lnTo>
                    <a:pt x="198" y="364"/>
                  </a:lnTo>
                  <a:close/>
                  <a:moveTo>
                    <a:pt x="225" y="332"/>
                  </a:moveTo>
                  <a:lnTo>
                    <a:pt x="225" y="332"/>
                  </a:lnTo>
                  <a:lnTo>
                    <a:pt x="211" y="336"/>
                  </a:lnTo>
                  <a:lnTo>
                    <a:pt x="211" y="336"/>
                  </a:lnTo>
                  <a:lnTo>
                    <a:pt x="202" y="336"/>
                  </a:lnTo>
                  <a:lnTo>
                    <a:pt x="202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98" y="332"/>
                  </a:lnTo>
                  <a:lnTo>
                    <a:pt x="198" y="332"/>
                  </a:lnTo>
                  <a:lnTo>
                    <a:pt x="230" y="332"/>
                  </a:lnTo>
                  <a:lnTo>
                    <a:pt x="230" y="332"/>
                  </a:lnTo>
                  <a:lnTo>
                    <a:pt x="235" y="327"/>
                  </a:lnTo>
                  <a:lnTo>
                    <a:pt x="239" y="332"/>
                  </a:lnTo>
                  <a:lnTo>
                    <a:pt x="239" y="332"/>
                  </a:lnTo>
                  <a:lnTo>
                    <a:pt x="235" y="332"/>
                  </a:lnTo>
                  <a:lnTo>
                    <a:pt x="225" y="332"/>
                  </a:lnTo>
                  <a:lnTo>
                    <a:pt x="225" y="332"/>
                  </a:lnTo>
                  <a:close/>
                  <a:moveTo>
                    <a:pt x="248" y="332"/>
                  </a:moveTo>
                  <a:lnTo>
                    <a:pt x="248" y="332"/>
                  </a:lnTo>
                  <a:lnTo>
                    <a:pt x="248" y="327"/>
                  </a:lnTo>
                  <a:lnTo>
                    <a:pt x="258" y="327"/>
                  </a:lnTo>
                  <a:lnTo>
                    <a:pt x="258" y="327"/>
                  </a:lnTo>
                  <a:lnTo>
                    <a:pt x="248" y="332"/>
                  </a:lnTo>
                  <a:lnTo>
                    <a:pt x="248" y="332"/>
                  </a:lnTo>
                  <a:close/>
                  <a:moveTo>
                    <a:pt x="267" y="341"/>
                  </a:moveTo>
                  <a:lnTo>
                    <a:pt x="267" y="341"/>
                  </a:lnTo>
                  <a:lnTo>
                    <a:pt x="267" y="341"/>
                  </a:lnTo>
                  <a:lnTo>
                    <a:pt x="267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67" y="341"/>
                  </a:lnTo>
                  <a:lnTo>
                    <a:pt x="267" y="341"/>
                  </a:lnTo>
                  <a:close/>
                  <a:moveTo>
                    <a:pt x="271" y="327"/>
                  </a:moveTo>
                  <a:lnTo>
                    <a:pt x="271" y="327"/>
                  </a:lnTo>
                  <a:lnTo>
                    <a:pt x="276" y="327"/>
                  </a:lnTo>
                  <a:lnTo>
                    <a:pt x="276" y="327"/>
                  </a:lnTo>
                  <a:lnTo>
                    <a:pt x="271" y="327"/>
                  </a:lnTo>
                  <a:lnTo>
                    <a:pt x="271" y="327"/>
                  </a:lnTo>
                  <a:lnTo>
                    <a:pt x="271" y="327"/>
                  </a:lnTo>
                  <a:close/>
                  <a:moveTo>
                    <a:pt x="299" y="327"/>
                  </a:moveTo>
                  <a:lnTo>
                    <a:pt x="299" y="327"/>
                  </a:lnTo>
                  <a:lnTo>
                    <a:pt x="299" y="323"/>
                  </a:lnTo>
                  <a:lnTo>
                    <a:pt x="304" y="323"/>
                  </a:lnTo>
                  <a:lnTo>
                    <a:pt x="304" y="323"/>
                  </a:lnTo>
                  <a:lnTo>
                    <a:pt x="299" y="327"/>
                  </a:lnTo>
                  <a:lnTo>
                    <a:pt x="299" y="327"/>
                  </a:lnTo>
                  <a:lnTo>
                    <a:pt x="299" y="327"/>
                  </a:lnTo>
                  <a:close/>
                  <a:moveTo>
                    <a:pt x="317" y="323"/>
                  </a:moveTo>
                  <a:lnTo>
                    <a:pt x="317" y="323"/>
                  </a:lnTo>
                  <a:lnTo>
                    <a:pt x="327" y="323"/>
                  </a:lnTo>
                  <a:lnTo>
                    <a:pt x="327" y="323"/>
                  </a:lnTo>
                  <a:lnTo>
                    <a:pt x="322" y="323"/>
                  </a:lnTo>
                  <a:lnTo>
                    <a:pt x="317" y="323"/>
                  </a:lnTo>
                  <a:lnTo>
                    <a:pt x="317" y="323"/>
                  </a:lnTo>
                  <a:close/>
                  <a:moveTo>
                    <a:pt x="506" y="299"/>
                  </a:moveTo>
                  <a:lnTo>
                    <a:pt x="506" y="299"/>
                  </a:lnTo>
                  <a:lnTo>
                    <a:pt x="506" y="299"/>
                  </a:lnTo>
                  <a:lnTo>
                    <a:pt x="511" y="299"/>
                  </a:lnTo>
                  <a:lnTo>
                    <a:pt x="511" y="299"/>
                  </a:lnTo>
                  <a:lnTo>
                    <a:pt x="506" y="304"/>
                  </a:lnTo>
                  <a:lnTo>
                    <a:pt x="506" y="299"/>
                  </a:lnTo>
                  <a:lnTo>
                    <a:pt x="506" y="299"/>
                  </a:lnTo>
                  <a:close/>
                  <a:moveTo>
                    <a:pt x="529" y="309"/>
                  </a:moveTo>
                  <a:lnTo>
                    <a:pt x="529" y="309"/>
                  </a:lnTo>
                  <a:lnTo>
                    <a:pt x="525" y="313"/>
                  </a:lnTo>
                  <a:lnTo>
                    <a:pt x="525" y="313"/>
                  </a:lnTo>
                  <a:lnTo>
                    <a:pt x="516" y="313"/>
                  </a:lnTo>
                  <a:lnTo>
                    <a:pt x="516" y="313"/>
                  </a:lnTo>
                  <a:lnTo>
                    <a:pt x="520" y="309"/>
                  </a:lnTo>
                  <a:lnTo>
                    <a:pt x="529" y="309"/>
                  </a:lnTo>
                  <a:lnTo>
                    <a:pt x="529" y="309"/>
                  </a:lnTo>
                  <a:close/>
                  <a:moveTo>
                    <a:pt x="990" y="318"/>
                  </a:moveTo>
                  <a:lnTo>
                    <a:pt x="990" y="318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5" y="313"/>
                  </a:lnTo>
                  <a:lnTo>
                    <a:pt x="995" y="313"/>
                  </a:lnTo>
                  <a:lnTo>
                    <a:pt x="990" y="318"/>
                  </a:lnTo>
                  <a:lnTo>
                    <a:pt x="990" y="318"/>
                  </a:lnTo>
                  <a:close/>
                  <a:moveTo>
                    <a:pt x="972" y="286"/>
                  </a:moveTo>
                  <a:lnTo>
                    <a:pt x="972" y="286"/>
                  </a:lnTo>
                  <a:lnTo>
                    <a:pt x="967" y="290"/>
                  </a:lnTo>
                  <a:lnTo>
                    <a:pt x="967" y="290"/>
                  </a:lnTo>
                  <a:lnTo>
                    <a:pt x="930" y="290"/>
                  </a:lnTo>
                  <a:lnTo>
                    <a:pt x="930" y="290"/>
                  </a:lnTo>
                  <a:lnTo>
                    <a:pt x="921" y="286"/>
                  </a:lnTo>
                  <a:lnTo>
                    <a:pt x="921" y="286"/>
                  </a:lnTo>
                  <a:lnTo>
                    <a:pt x="912" y="286"/>
                  </a:lnTo>
                  <a:lnTo>
                    <a:pt x="912" y="286"/>
                  </a:lnTo>
                  <a:lnTo>
                    <a:pt x="879" y="286"/>
                  </a:lnTo>
                  <a:lnTo>
                    <a:pt x="879" y="286"/>
                  </a:lnTo>
                  <a:lnTo>
                    <a:pt x="861" y="286"/>
                  </a:lnTo>
                  <a:lnTo>
                    <a:pt x="861" y="286"/>
                  </a:lnTo>
                  <a:lnTo>
                    <a:pt x="806" y="286"/>
                  </a:lnTo>
                  <a:lnTo>
                    <a:pt x="806" y="286"/>
                  </a:lnTo>
                  <a:lnTo>
                    <a:pt x="79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1"/>
                  </a:lnTo>
                  <a:lnTo>
                    <a:pt x="787" y="281"/>
                  </a:lnTo>
                  <a:lnTo>
                    <a:pt x="797" y="281"/>
                  </a:lnTo>
                  <a:lnTo>
                    <a:pt x="797" y="281"/>
                  </a:lnTo>
                  <a:lnTo>
                    <a:pt x="866" y="281"/>
                  </a:lnTo>
                  <a:lnTo>
                    <a:pt x="866" y="281"/>
                  </a:lnTo>
                  <a:lnTo>
                    <a:pt x="889" y="281"/>
                  </a:lnTo>
                  <a:lnTo>
                    <a:pt x="889" y="281"/>
                  </a:lnTo>
                  <a:lnTo>
                    <a:pt x="898" y="281"/>
                  </a:lnTo>
                  <a:lnTo>
                    <a:pt x="912" y="281"/>
                  </a:lnTo>
                  <a:lnTo>
                    <a:pt x="912" y="281"/>
                  </a:lnTo>
                  <a:lnTo>
                    <a:pt x="921" y="281"/>
                  </a:lnTo>
                  <a:lnTo>
                    <a:pt x="921" y="281"/>
                  </a:lnTo>
                  <a:lnTo>
                    <a:pt x="930" y="281"/>
                  </a:lnTo>
                  <a:lnTo>
                    <a:pt x="930" y="281"/>
                  </a:lnTo>
                  <a:lnTo>
                    <a:pt x="939" y="286"/>
                  </a:lnTo>
                  <a:lnTo>
                    <a:pt x="939" y="286"/>
                  </a:lnTo>
                  <a:lnTo>
                    <a:pt x="953" y="286"/>
                  </a:lnTo>
                  <a:lnTo>
                    <a:pt x="967" y="286"/>
                  </a:lnTo>
                  <a:lnTo>
                    <a:pt x="967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close/>
                  <a:moveTo>
                    <a:pt x="1045" y="299"/>
                  </a:moveTo>
                  <a:lnTo>
                    <a:pt x="1045" y="299"/>
                  </a:lnTo>
                  <a:lnTo>
                    <a:pt x="1045" y="299"/>
                  </a:lnTo>
                  <a:lnTo>
                    <a:pt x="1050" y="299"/>
                  </a:lnTo>
                  <a:lnTo>
                    <a:pt x="1050" y="299"/>
                  </a:lnTo>
                  <a:lnTo>
                    <a:pt x="1045" y="299"/>
                  </a:lnTo>
                  <a:lnTo>
                    <a:pt x="1045" y="299"/>
                  </a:lnTo>
                  <a:close/>
                  <a:moveTo>
                    <a:pt x="1202" y="295"/>
                  </a:moveTo>
                  <a:lnTo>
                    <a:pt x="1202" y="295"/>
                  </a:lnTo>
                  <a:lnTo>
                    <a:pt x="1188" y="295"/>
                  </a:lnTo>
                  <a:lnTo>
                    <a:pt x="1170" y="295"/>
                  </a:lnTo>
                  <a:lnTo>
                    <a:pt x="1170" y="295"/>
                  </a:lnTo>
                  <a:lnTo>
                    <a:pt x="1160" y="295"/>
                  </a:lnTo>
                  <a:lnTo>
                    <a:pt x="1160" y="295"/>
                  </a:lnTo>
                  <a:lnTo>
                    <a:pt x="1110" y="295"/>
                  </a:lnTo>
                  <a:lnTo>
                    <a:pt x="1110" y="295"/>
                  </a:lnTo>
                  <a:lnTo>
                    <a:pt x="1096" y="295"/>
                  </a:lnTo>
                  <a:lnTo>
                    <a:pt x="1096" y="295"/>
                  </a:lnTo>
                  <a:lnTo>
                    <a:pt x="1091" y="290"/>
                  </a:lnTo>
                  <a:lnTo>
                    <a:pt x="1091" y="290"/>
                  </a:lnTo>
                  <a:lnTo>
                    <a:pt x="1078" y="290"/>
                  </a:lnTo>
                  <a:lnTo>
                    <a:pt x="1078" y="290"/>
                  </a:lnTo>
                  <a:lnTo>
                    <a:pt x="1031" y="290"/>
                  </a:lnTo>
                  <a:lnTo>
                    <a:pt x="1031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999" y="290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1018" y="286"/>
                  </a:lnTo>
                  <a:lnTo>
                    <a:pt x="1018" y="286"/>
                  </a:lnTo>
                  <a:lnTo>
                    <a:pt x="1055" y="286"/>
                  </a:lnTo>
                  <a:lnTo>
                    <a:pt x="1055" y="286"/>
                  </a:lnTo>
                  <a:lnTo>
                    <a:pt x="1087" y="290"/>
                  </a:lnTo>
                  <a:lnTo>
                    <a:pt x="1087" y="290"/>
                  </a:lnTo>
                  <a:lnTo>
                    <a:pt x="1124" y="290"/>
                  </a:lnTo>
                  <a:lnTo>
                    <a:pt x="1124" y="290"/>
                  </a:lnTo>
                  <a:lnTo>
                    <a:pt x="1147" y="290"/>
                  </a:lnTo>
                  <a:lnTo>
                    <a:pt x="1147" y="290"/>
                  </a:lnTo>
                  <a:lnTo>
                    <a:pt x="1151" y="290"/>
                  </a:lnTo>
                  <a:lnTo>
                    <a:pt x="1151" y="290"/>
                  </a:lnTo>
                  <a:lnTo>
                    <a:pt x="1202" y="295"/>
                  </a:lnTo>
                  <a:lnTo>
                    <a:pt x="1202" y="295"/>
                  </a:lnTo>
                  <a:lnTo>
                    <a:pt x="1207" y="295"/>
                  </a:lnTo>
                  <a:lnTo>
                    <a:pt x="1207" y="295"/>
                  </a:lnTo>
                  <a:lnTo>
                    <a:pt x="1202" y="295"/>
                  </a:lnTo>
                  <a:lnTo>
                    <a:pt x="1202" y="295"/>
                  </a:lnTo>
                  <a:close/>
                  <a:moveTo>
                    <a:pt x="1216" y="295"/>
                  </a:moveTo>
                  <a:lnTo>
                    <a:pt x="1216" y="295"/>
                  </a:lnTo>
                  <a:lnTo>
                    <a:pt x="1216" y="295"/>
                  </a:lnTo>
                  <a:lnTo>
                    <a:pt x="1216" y="295"/>
                  </a:lnTo>
                  <a:lnTo>
                    <a:pt x="1220" y="295"/>
                  </a:lnTo>
                  <a:lnTo>
                    <a:pt x="1220" y="295"/>
                  </a:lnTo>
                  <a:lnTo>
                    <a:pt x="1216" y="295"/>
                  </a:lnTo>
                  <a:lnTo>
                    <a:pt x="1216" y="2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" name="Freeform 104">
              <a:extLst>
                <a:ext uri="{FF2B5EF4-FFF2-40B4-BE49-F238E27FC236}">
                  <a16:creationId xmlns:a16="http://schemas.microsoft.com/office/drawing/2014/main" id="{E61D52BB-4B20-46C1-884A-CF804360C7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7167" y="-174734"/>
              <a:ext cx="233363" cy="15876"/>
            </a:xfrm>
            <a:custGeom>
              <a:avLst/>
              <a:gdLst>
                <a:gd name="T0" fmla="*/ 147 w 147"/>
                <a:gd name="T1" fmla="*/ 5 h 10"/>
                <a:gd name="T2" fmla="*/ 147 w 147"/>
                <a:gd name="T3" fmla="*/ 5 h 10"/>
                <a:gd name="T4" fmla="*/ 147 w 147"/>
                <a:gd name="T5" fmla="*/ 0 h 10"/>
                <a:gd name="T6" fmla="*/ 147 w 147"/>
                <a:gd name="T7" fmla="*/ 0 h 10"/>
                <a:gd name="T8" fmla="*/ 143 w 147"/>
                <a:gd name="T9" fmla="*/ 0 h 10"/>
                <a:gd name="T10" fmla="*/ 133 w 147"/>
                <a:gd name="T11" fmla="*/ 0 h 10"/>
                <a:gd name="T12" fmla="*/ 133 w 147"/>
                <a:gd name="T13" fmla="*/ 0 h 10"/>
                <a:gd name="T14" fmla="*/ 124 w 147"/>
                <a:gd name="T15" fmla="*/ 0 h 10"/>
                <a:gd name="T16" fmla="*/ 120 w 147"/>
                <a:gd name="T17" fmla="*/ 0 h 10"/>
                <a:gd name="T18" fmla="*/ 120 w 147"/>
                <a:gd name="T19" fmla="*/ 0 h 10"/>
                <a:gd name="T20" fmla="*/ 110 w 147"/>
                <a:gd name="T21" fmla="*/ 0 h 10"/>
                <a:gd name="T22" fmla="*/ 110 w 147"/>
                <a:gd name="T23" fmla="*/ 0 h 10"/>
                <a:gd name="T24" fmla="*/ 106 w 147"/>
                <a:gd name="T25" fmla="*/ 0 h 10"/>
                <a:gd name="T26" fmla="*/ 106 w 147"/>
                <a:gd name="T27" fmla="*/ 0 h 10"/>
                <a:gd name="T28" fmla="*/ 78 w 147"/>
                <a:gd name="T29" fmla="*/ 0 h 10"/>
                <a:gd name="T30" fmla="*/ 78 w 147"/>
                <a:gd name="T31" fmla="*/ 0 h 10"/>
                <a:gd name="T32" fmla="*/ 69 w 147"/>
                <a:gd name="T33" fmla="*/ 0 h 10"/>
                <a:gd name="T34" fmla="*/ 69 w 147"/>
                <a:gd name="T35" fmla="*/ 0 h 10"/>
                <a:gd name="T36" fmla="*/ 64 w 147"/>
                <a:gd name="T37" fmla="*/ 0 h 10"/>
                <a:gd name="T38" fmla="*/ 60 w 147"/>
                <a:gd name="T39" fmla="*/ 0 h 10"/>
                <a:gd name="T40" fmla="*/ 60 w 147"/>
                <a:gd name="T41" fmla="*/ 0 h 10"/>
                <a:gd name="T42" fmla="*/ 55 w 147"/>
                <a:gd name="T43" fmla="*/ 0 h 10"/>
                <a:gd name="T44" fmla="*/ 55 w 147"/>
                <a:gd name="T45" fmla="*/ 0 h 10"/>
                <a:gd name="T46" fmla="*/ 51 w 147"/>
                <a:gd name="T47" fmla="*/ 0 h 10"/>
                <a:gd name="T48" fmla="*/ 51 w 147"/>
                <a:gd name="T49" fmla="*/ 0 h 10"/>
                <a:gd name="T50" fmla="*/ 46 w 147"/>
                <a:gd name="T51" fmla="*/ 0 h 10"/>
                <a:gd name="T52" fmla="*/ 46 w 147"/>
                <a:gd name="T53" fmla="*/ 0 h 10"/>
                <a:gd name="T54" fmla="*/ 41 w 147"/>
                <a:gd name="T55" fmla="*/ 0 h 10"/>
                <a:gd name="T56" fmla="*/ 41 w 147"/>
                <a:gd name="T57" fmla="*/ 0 h 10"/>
                <a:gd name="T58" fmla="*/ 37 w 147"/>
                <a:gd name="T59" fmla="*/ 0 h 10"/>
                <a:gd name="T60" fmla="*/ 37 w 147"/>
                <a:gd name="T61" fmla="*/ 0 h 10"/>
                <a:gd name="T62" fmla="*/ 28 w 147"/>
                <a:gd name="T63" fmla="*/ 0 h 10"/>
                <a:gd name="T64" fmla="*/ 28 w 147"/>
                <a:gd name="T65" fmla="*/ 0 h 10"/>
                <a:gd name="T66" fmla="*/ 23 w 147"/>
                <a:gd name="T67" fmla="*/ 0 h 10"/>
                <a:gd name="T68" fmla="*/ 23 w 147"/>
                <a:gd name="T69" fmla="*/ 0 h 10"/>
                <a:gd name="T70" fmla="*/ 18 w 147"/>
                <a:gd name="T71" fmla="*/ 0 h 10"/>
                <a:gd name="T72" fmla="*/ 18 w 147"/>
                <a:gd name="T73" fmla="*/ 0 h 10"/>
                <a:gd name="T74" fmla="*/ 14 w 147"/>
                <a:gd name="T75" fmla="*/ 0 h 10"/>
                <a:gd name="T76" fmla="*/ 9 w 147"/>
                <a:gd name="T77" fmla="*/ 0 h 10"/>
                <a:gd name="T78" fmla="*/ 9 w 147"/>
                <a:gd name="T79" fmla="*/ 0 h 10"/>
                <a:gd name="T80" fmla="*/ 0 w 147"/>
                <a:gd name="T81" fmla="*/ 0 h 10"/>
                <a:gd name="T82" fmla="*/ 0 w 147"/>
                <a:gd name="T83" fmla="*/ 10 h 10"/>
                <a:gd name="T84" fmla="*/ 0 w 147"/>
                <a:gd name="T85" fmla="*/ 10 h 10"/>
                <a:gd name="T86" fmla="*/ 14 w 147"/>
                <a:gd name="T87" fmla="*/ 10 h 10"/>
                <a:gd name="T88" fmla="*/ 14 w 147"/>
                <a:gd name="T89" fmla="*/ 10 h 10"/>
                <a:gd name="T90" fmla="*/ 37 w 147"/>
                <a:gd name="T91" fmla="*/ 10 h 10"/>
                <a:gd name="T92" fmla="*/ 37 w 147"/>
                <a:gd name="T93" fmla="*/ 10 h 10"/>
                <a:gd name="T94" fmla="*/ 83 w 147"/>
                <a:gd name="T95" fmla="*/ 10 h 10"/>
                <a:gd name="T96" fmla="*/ 83 w 147"/>
                <a:gd name="T97" fmla="*/ 10 h 10"/>
                <a:gd name="T98" fmla="*/ 120 w 147"/>
                <a:gd name="T99" fmla="*/ 10 h 10"/>
                <a:gd name="T100" fmla="*/ 120 w 147"/>
                <a:gd name="T101" fmla="*/ 10 h 10"/>
                <a:gd name="T102" fmla="*/ 129 w 147"/>
                <a:gd name="T103" fmla="*/ 10 h 10"/>
                <a:gd name="T104" fmla="*/ 129 w 147"/>
                <a:gd name="T105" fmla="*/ 10 h 10"/>
                <a:gd name="T106" fmla="*/ 138 w 147"/>
                <a:gd name="T107" fmla="*/ 10 h 10"/>
                <a:gd name="T108" fmla="*/ 147 w 147"/>
                <a:gd name="T109" fmla="*/ 5 h 10"/>
                <a:gd name="T110" fmla="*/ 147 w 147"/>
                <a:gd name="T1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" h="10">
                  <a:moveTo>
                    <a:pt x="147" y="5"/>
                  </a:moveTo>
                  <a:lnTo>
                    <a:pt x="147" y="5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3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29" y="10"/>
                  </a:lnTo>
                  <a:lnTo>
                    <a:pt x="129" y="10"/>
                  </a:lnTo>
                  <a:lnTo>
                    <a:pt x="138" y="10"/>
                  </a:lnTo>
                  <a:lnTo>
                    <a:pt x="147" y="5"/>
                  </a:lnTo>
                  <a:lnTo>
                    <a:pt x="14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" name="Freeform 105">
              <a:extLst>
                <a:ext uri="{FF2B5EF4-FFF2-40B4-BE49-F238E27FC236}">
                  <a16:creationId xmlns:a16="http://schemas.microsoft.com/office/drawing/2014/main" id="{D80CC995-B000-4FD1-B90B-8E01A6837E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617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0 w 14"/>
                <a:gd name="T3" fmla="*/ 14 w 14"/>
                <a:gd name="T4" fmla="*/ 14 w 14"/>
                <a:gd name="T5" fmla="*/ 5 w 14"/>
                <a:gd name="T6" fmla="*/ 0 w 14"/>
                <a:gd name="T7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" name="Freeform 106">
              <a:extLst>
                <a:ext uri="{FF2B5EF4-FFF2-40B4-BE49-F238E27FC236}">
                  <a16:creationId xmlns:a16="http://schemas.microsoft.com/office/drawing/2014/main" id="{2E72B638-52F7-40E8-A06A-6950013482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0919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4 w 14"/>
                <a:gd name="T5" fmla="*/ 4 w 14"/>
                <a:gd name="T6" fmla="*/ 0 w 14"/>
                <a:gd name="T7" fmla="*/ 0 w 14"/>
                <a:gd name="T8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" name="Freeform 107">
              <a:extLst>
                <a:ext uri="{FF2B5EF4-FFF2-40B4-BE49-F238E27FC236}">
                  <a16:creationId xmlns:a16="http://schemas.microsoft.com/office/drawing/2014/main" id="{89B53B3B-6C65-4669-8A54-03F700D96B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77592" y="-115995"/>
              <a:ext cx="14288" cy="7938"/>
            </a:xfrm>
            <a:custGeom>
              <a:avLst/>
              <a:gdLst>
                <a:gd name="T0" fmla="*/ 0 w 9"/>
                <a:gd name="T1" fmla="*/ 5 h 5"/>
                <a:gd name="T2" fmla="*/ 0 w 9"/>
                <a:gd name="T3" fmla="*/ 5 h 5"/>
                <a:gd name="T4" fmla="*/ 4 w 9"/>
                <a:gd name="T5" fmla="*/ 5 h 5"/>
                <a:gd name="T6" fmla="*/ 9 w 9"/>
                <a:gd name="T7" fmla="*/ 0 h 5"/>
                <a:gd name="T8" fmla="*/ 9 w 9"/>
                <a:gd name="T9" fmla="*/ 0 h 5"/>
                <a:gd name="T10" fmla="*/ 0 w 9"/>
                <a:gd name="T11" fmla="*/ 0 h 5"/>
                <a:gd name="T12" fmla="*/ 0 w 9"/>
                <a:gd name="T13" fmla="*/ 5 h 5"/>
                <a:gd name="T14" fmla="*/ 0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" name="Freeform 108">
              <a:extLst>
                <a:ext uri="{FF2B5EF4-FFF2-40B4-BE49-F238E27FC236}">
                  <a16:creationId xmlns:a16="http://schemas.microsoft.com/office/drawing/2014/main" id="{1C83F9B3-88D5-4814-B3E1-7EC0967EBC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2528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10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" name="Freeform 109">
              <a:extLst>
                <a:ext uri="{FF2B5EF4-FFF2-40B4-BE49-F238E27FC236}">
                  <a16:creationId xmlns:a16="http://schemas.microsoft.com/office/drawing/2014/main" id="{E1E38E09-F540-4196-8F9E-B596088A18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09430" y="-152508"/>
              <a:ext cx="20638" cy="0"/>
            </a:xfrm>
            <a:custGeom>
              <a:avLst/>
              <a:gdLst>
                <a:gd name="T0" fmla="*/ 0 w 13"/>
                <a:gd name="T1" fmla="*/ 0 w 13"/>
                <a:gd name="T2" fmla="*/ 13 w 13"/>
                <a:gd name="T3" fmla="*/ 13 w 13"/>
                <a:gd name="T4" fmla="*/ 0 w 13"/>
                <a:gd name="T5" fmla="*/ 0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" name="Freeform 110">
              <a:extLst>
                <a:ext uri="{FF2B5EF4-FFF2-40B4-BE49-F238E27FC236}">
                  <a16:creationId xmlns:a16="http://schemas.microsoft.com/office/drawing/2014/main" id="{8817E990-F58D-4589-8FA7-94AEC59493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68092" y="-136633"/>
              <a:ext cx="14288" cy="6350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0 h 4"/>
                <a:gd name="T8" fmla="*/ 9 w 9"/>
                <a:gd name="T9" fmla="*/ 0 h 4"/>
                <a:gd name="T10" fmla="*/ 9 w 9"/>
                <a:gd name="T11" fmla="*/ 0 h 4"/>
                <a:gd name="T12" fmla="*/ 0 w 9"/>
                <a:gd name="T13" fmla="*/ 0 h 4"/>
                <a:gd name="T14" fmla="*/ 0 w 9"/>
                <a:gd name="T15" fmla="*/ 0 h 4"/>
                <a:gd name="T16" fmla="*/ 0 w 9"/>
                <a:gd name="T17" fmla="*/ 0 h 4"/>
                <a:gd name="T18" fmla="*/ 0 w 9"/>
                <a:gd name="T19" fmla="*/ 4 h 4"/>
                <a:gd name="T20" fmla="*/ 0 w 9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8" name="Freeform 111">
              <a:extLst>
                <a:ext uri="{FF2B5EF4-FFF2-40B4-BE49-F238E27FC236}">
                  <a16:creationId xmlns:a16="http://schemas.microsoft.com/office/drawing/2014/main" id="{DC45B0EA-50A9-45FB-A5F1-AE620D862B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2053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5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9" name="Freeform 112">
              <a:extLst>
                <a:ext uri="{FF2B5EF4-FFF2-40B4-BE49-F238E27FC236}">
                  <a16:creationId xmlns:a16="http://schemas.microsoft.com/office/drawing/2014/main" id="{4E73A5B3-4991-4570-A17A-41AF432B39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57043" y="-152508"/>
              <a:ext cx="22225" cy="7938"/>
            </a:xfrm>
            <a:custGeom>
              <a:avLst/>
              <a:gdLst>
                <a:gd name="T0" fmla="*/ 10 w 14"/>
                <a:gd name="T1" fmla="*/ 0 h 5"/>
                <a:gd name="T2" fmla="*/ 10 w 14"/>
                <a:gd name="T3" fmla="*/ 0 h 5"/>
                <a:gd name="T4" fmla="*/ 0 w 14"/>
                <a:gd name="T5" fmla="*/ 5 h 5"/>
                <a:gd name="T6" fmla="*/ 0 w 14"/>
                <a:gd name="T7" fmla="*/ 5 h 5"/>
                <a:gd name="T8" fmla="*/ 10 w 14"/>
                <a:gd name="T9" fmla="*/ 5 h 5"/>
                <a:gd name="T10" fmla="*/ 10 w 14"/>
                <a:gd name="T11" fmla="*/ 5 h 5"/>
                <a:gd name="T12" fmla="*/ 14 w 14"/>
                <a:gd name="T13" fmla="*/ 5 h 5"/>
                <a:gd name="T14" fmla="*/ 14 w 14"/>
                <a:gd name="T15" fmla="*/ 0 h 5"/>
                <a:gd name="T16" fmla="*/ 14 w 14"/>
                <a:gd name="T17" fmla="*/ 0 h 5"/>
                <a:gd name="T18" fmla="*/ 10 w 14"/>
                <a:gd name="T19" fmla="*/ 0 h 5"/>
                <a:gd name="T20" fmla="*/ 10 w 1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5">
                  <a:moveTo>
                    <a:pt x="10" y="0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4" y="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" name="Freeform 113">
              <a:extLst>
                <a:ext uri="{FF2B5EF4-FFF2-40B4-BE49-F238E27FC236}">
                  <a16:creationId xmlns:a16="http://schemas.microsoft.com/office/drawing/2014/main" id="{E9A2635E-5E9B-4500-AFCD-F4C0C8C3A3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79230" y="-174734"/>
              <a:ext cx="7938" cy="15876"/>
            </a:xfrm>
            <a:custGeom>
              <a:avLst/>
              <a:gdLst>
                <a:gd name="T0" fmla="*/ 0 w 5"/>
                <a:gd name="T1" fmla="*/ 5 h 10"/>
                <a:gd name="T2" fmla="*/ 0 w 5"/>
                <a:gd name="T3" fmla="*/ 5 h 10"/>
                <a:gd name="T4" fmla="*/ 0 w 5"/>
                <a:gd name="T5" fmla="*/ 5 h 10"/>
                <a:gd name="T6" fmla="*/ 0 w 5"/>
                <a:gd name="T7" fmla="*/ 5 h 10"/>
                <a:gd name="T8" fmla="*/ 0 w 5"/>
                <a:gd name="T9" fmla="*/ 10 h 10"/>
                <a:gd name="T10" fmla="*/ 0 w 5"/>
                <a:gd name="T11" fmla="*/ 10 h 10"/>
                <a:gd name="T12" fmla="*/ 5 w 5"/>
                <a:gd name="T13" fmla="*/ 5 h 10"/>
                <a:gd name="T14" fmla="*/ 5 w 5"/>
                <a:gd name="T15" fmla="*/ 5 h 10"/>
                <a:gd name="T16" fmla="*/ 5 w 5"/>
                <a:gd name="T17" fmla="*/ 5 h 10"/>
                <a:gd name="T18" fmla="*/ 0 w 5"/>
                <a:gd name="T19" fmla="*/ 0 h 10"/>
                <a:gd name="T20" fmla="*/ 0 w 5"/>
                <a:gd name="T21" fmla="*/ 0 h 10"/>
                <a:gd name="T22" fmla="*/ 0 w 5"/>
                <a:gd name="T23" fmla="*/ 5 h 10"/>
                <a:gd name="T24" fmla="*/ 0 w 5"/>
                <a:gd name="T2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10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" name="Freeform 114">
              <a:extLst>
                <a:ext uri="{FF2B5EF4-FFF2-40B4-BE49-F238E27FC236}">
                  <a16:creationId xmlns:a16="http://schemas.microsoft.com/office/drawing/2014/main" id="{791E9A92-FBCB-4D4D-A458-9C98B74E78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69654" y="126902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2" name="Freeform 115">
              <a:extLst>
                <a:ext uri="{FF2B5EF4-FFF2-40B4-BE49-F238E27FC236}">
                  <a16:creationId xmlns:a16="http://schemas.microsoft.com/office/drawing/2014/main" id="{811F09ED-C215-4A9C-A59E-1A59B4B7B3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36570" y="-416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3" name="Freeform 116">
              <a:extLst>
                <a:ext uri="{FF2B5EF4-FFF2-40B4-BE49-F238E27FC236}">
                  <a16:creationId xmlns:a16="http://schemas.microsoft.com/office/drawing/2014/main" id="{809E5231-42A4-4B04-8F5C-35CA75D394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98305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5 w 5"/>
                <a:gd name="T5" fmla="*/ 5 w 5"/>
                <a:gd name="T6" fmla="*/ 0 w 5"/>
                <a:gd name="T7" fmla="*/ 0 w 5"/>
                <a:gd name="T8" fmla="*/ 0 w 5"/>
                <a:gd name="T9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4" name="Freeform 117">
              <a:extLst>
                <a:ext uri="{FF2B5EF4-FFF2-40B4-BE49-F238E27FC236}">
                  <a16:creationId xmlns:a16="http://schemas.microsoft.com/office/drawing/2014/main" id="{D54665AA-E33F-40E0-9B39-543658682C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63342" y="-144571"/>
              <a:ext cx="6350" cy="0"/>
            </a:xfrm>
            <a:custGeom>
              <a:avLst/>
              <a:gdLst>
                <a:gd name="T0" fmla="*/ 4 w 4"/>
                <a:gd name="T1" fmla="*/ 4 w 4"/>
                <a:gd name="T2" fmla="*/ 0 w 4"/>
                <a:gd name="T3" fmla="*/ 0 w 4"/>
                <a:gd name="T4" fmla="*/ 0 w 4"/>
                <a:gd name="T5" fmla="*/ 4 w 4"/>
                <a:gd name="T6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5" name="Freeform 118">
              <a:extLst>
                <a:ext uri="{FF2B5EF4-FFF2-40B4-BE49-F238E27FC236}">
                  <a16:creationId xmlns:a16="http://schemas.microsoft.com/office/drawing/2014/main" id="{ED2E203E-22B2-40BC-B2E8-6E25497D1B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10993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9E5FB35-17E9-42DC-A2D8-A9AEA72A5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rgbClr val="5B5C65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798E74F-1B67-4BD6-88B3-23EA35A26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53CFE98-C3F8-4072-88C8-CFB31B11E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C9D7-B688-4263-9427-19F0CA780241}" type="datetimeFigureOut">
              <a:rPr lang="pt-BR" smtClean="0"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2BFEE3-1F4B-40E3-8A07-C93C2A786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970CE8-50F0-4A4B-AB77-E07423065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E2DA9-3A3C-4E1A-859A-1935F74FA77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179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údo_VerdeCítr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Agrupar 26">
            <a:extLst>
              <a:ext uri="{FF2B5EF4-FFF2-40B4-BE49-F238E27FC236}">
                <a16:creationId xmlns:a16="http://schemas.microsoft.com/office/drawing/2014/main" id="{F93362DA-2DC5-47D8-9B47-7EBCCC15D2BC}"/>
              </a:ext>
            </a:extLst>
          </p:cNvPr>
          <p:cNvGrpSpPr/>
          <p:nvPr userDrawn="1"/>
        </p:nvGrpSpPr>
        <p:grpSpPr>
          <a:xfrm>
            <a:off x="-333949" y="457202"/>
            <a:ext cx="7539742" cy="1605470"/>
            <a:chOff x="10607678" y="-649414"/>
            <a:chExt cx="2551116" cy="776316"/>
          </a:xfrm>
          <a:solidFill>
            <a:srgbClr val="B1D34B"/>
          </a:solidFill>
        </p:grpSpPr>
        <p:sp>
          <p:nvSpPr>
            <p:cNvPr id="28" name="Freeform 103">
              <a:extLst>
                <a:ext uri="{FF2B5EF4-FFF2-40B4-BE49-F238E27FC236}">
                  <a16:creationId xmlns:a16="http://schemas.microsoft.com/office/drawing/2014/main" id="{268606A9-D630-496C-85B9-94482BDD04A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7678" y="-649414"/>
              <a:ext cx="2551116" cy="650898"/>
            </a:xfrm>
            <a:custGeom>
              <a:avLst/>
              <a:gdLst>
                <a:gd name="T0" fmla="*/ 1575 w 1607"/>
                <a:gd name="T1" fmla="*/ 156 h 410"/>
                <a:gd name="T2" fmla="*/ 1515 w 1607"/>
                <a:gd name="T3" fmla="*/ 46 h 410"/>
                <a:gd name="T4" fmla="*/ 1239 w 1607"/>
                <a:gd name="T5" fmla="*/ 4 h 410"/>
                <a:gd name="T6" fmla="*/ 764 w 1607"/>
                <a:gd name="T7" fmla="*/ 9 h 410"/>
                <a:gd name="T8" fmla="*/ 428 w 1607"/>
                <a:gd name="T9" fmla="*/ 41 h 410"/>
                <a:gd name="T10" fmla="*/ 267 w 1607"/>
                <a:gd name="T11" fmla="*/ 55 h 410"/>
                <a:gd name="T12" fmla="*/ 50 w 1607"/>
                <a:gd name="T13" fmla="*/ 78 h 410"/>
                <a:gd name="T14" fmla="*/ 0 w 1607"/>
                <a:gd name="T15" fmla="*/ 198 h 410"/>
                <a:gd name="T16" fmla="*/ 23 w 1607"/>
                <a:gd name="T17" fmla="*/ 281 h 410"/>
                <a:gd name="T18" fmla="*/ 41 w 1607"/>
                <a:gd name="T19" fmla="*/ 318 h 410"/>
                <a:gd name="T20" fmla="*/ 69 w 1607"/>
                <a:gd name="T21" fmla="*/ 350 h 410"/>
                <a:gd name="T22" fmla="*/ 82 w 1607"/>
                <a:gd name="T23" fmla="*/ 373 h 410"/>
                <a:gd name="T24" fmla="*/ 142 w 1607"/>
                <a:gd name="T25" fmla="*/ 383 h 410"/>
                <a:gd name="T26" fmla="*/ 317 w 1607"/>
                <a:gd name="T27" fmla="*/ 355 h 410"/>
                <a:gd name="T28" fmla="*/ 534 w 1607"/>
                <a:gd name="T29" fmla="*/ 332 h 410"/>
                <a:gd name="T30" fmla="*/ 608 w 1607"/>
                <a:gd name="T31" fmla="*/ 318 h 410"/>
                <a:gd name="T32" fmla="*/ 497 w 1607"/>
                <a:gd name="T33" fmla="*/ 323 h 410"/>
                <a:gd name="T34" fmla="*/ 437 w 1607"/>
                <a:gd name="T35" fmla="*/ 336 h 410"/>
                <a:gd name="T36" fmla="*/ 345 w 1607"/>
                <a:gd name="T37" fmla="*/ 346 h 410"/>
                <a:gd name="T38" fmla="*/ 216 w 1607"/>
                <a:gd name="T39" fmla="*/ 359 h 410"/>
                <a:gd name="T40" fmla="*/ 317 w 1607"/>
                <a:gd name="T41" fmla="*/ 336 h 410"/>
                <a:gd name="T42" fmla="*/ 363 w 1607"/>
                <a:gd name="T43" fmla="*/ 327 h 410"/>
                <a:gd name="T44" fmla="*/ 340 w 1607"/>
                <a:gd name="T45" fmla="*/ 327 h 410"/>
                <a:gd name="T46" fmla="*/ 373 w 1607"/>
                <a:gd name="T47" fmla="*/ 336 h 410"/>
                <a:gd name="T48" fmla="*/ 410 w 1607"/>
                <a:gd name="T49" fmla="*/ 323 h 410"/>
                <a:gd name="T50" fmla="*/ 433 w 1607"/>
                <a:gd name="T51" fmla="*/ 318 h 410"/>
                <a:gd name="T52" fmla="*/ 483 w 1607"/>
                <a:gd name="T53" fmla="*/ 313 h 410"/>
                <a:gd name="T54" fmla="*/ 474 w 1607"/>
                <a:gd name="T55" fmla="*/ 318 h 410"/>
                <a:gd name="T56" fmla="*/ 575 w 1607"/>
                <a:gd name="T57" fmla="*/ 299 h 410"/>
                <a:gd name="T58" fmla="*/ 631 w 1607"/>
                <a:gd name="T59" fmla="*/ 295 h 410"/>
                <a:gd name="T60" fmla="*/ 787 w 1607"/>
                <a:gd name="T61" fmla="*/ 290 h 410"/>
                <a:gd name="T62" fmla="*/ 893 w 1607"/>
                <a:gd name="T63" fmla="*/ 295 h 410"/>
                <a:gd name="T64" fmla="*/ 967 w 1607"/>
                <a:gd name="T65" fmla="*/ 299 h 410"/>
                <a:gd name="T66" fmla="*/ 861 w 1607"/>
                <a:gd name="T67" fmla="*/ 299 h 410"/>
                <a:gd name="T68" fmla="*/ 769 w 1607"/>
                <a:gd name="T69" fmla="*/ 304 h 410"/>
                <a:gd name="T70" fmla="*/ 861 w 1607"/>
                <a:gd name="T71" fmla="*/ 309 h 410"/>
                <a:gd name="T72" fmla="*/ 981 w 1607"/>
                <a:gd name="T73" fmla="*/ 313 h 410"/>
                <a:gd name="T74" fmla="*/ 1105 w 1607"/>
                <a:gd name="T75" fmla="*/ 323 h 410"/>
                <a:gd name="T76" fmla="*/ 1220 w 1607"/>
                <a:gd name="T77" fmla="*/ 332 h 410"/>
                <a:gd name="T78" fmla="*/ 1326 w 1607"/>
                <a:gd name="T79" fmla="*/ 341 h 410"/>
                <a:gd name="T80" fmla="*/ 1405 w 1607"/>
                <a:gd name="T81" fmla="*/ 364 h 410"/>
                <a:gd name="T82" fmla="*/ 1441 w 1607"/>
                <a:gd name="T83" fmla="*/ 410 h 410"/>
                <a:gd name="T84" fmla="*/ 1497 w 1607"/>
                <a:gd name="T85" fmla="*/ 378 h 410"/>
                <a:gd name="T86" fmla="*/ 1547 w 1607"/>
                <a:gd name="T87" fmla="*/ 359 h 410"/>
                <a:gd name="T88" fmla="*/ 1593 w 1607"/>
                <a:gd name="T89" fmla="*/ 313 h 410"/>
                <a:gd name="T90" fmla="*/ 138 w 1607"/>
                <a:gd name="T91" fmla="*/ 369 h 410"/>
                <a:gd name="T92" fmla="*/ 179 w 1607"/>
                <a:gd name="T93" fmla="*/ 336 h 410"/>
                <a:gd name="T94" fmla="*/ 188 w 1607"/>
                <a:gd name="T95" fmla="*/ 364 h 410"/>
                <a:gd name="T96" fmla="*/ 225 w 1607"/>
                <a:gd name="T97" fmla="*/ 332 h 410"/>
                <a:gd name="T98" fmla="*/ 239 w 1607"/>
                <a:gd name="T99" fmla="*/ 332 h 410"/>
                <a:gd name="T100" fmla="*/ 267 w 1607"/>
                <a:gd name="T101" fmla="*/ 341 h 410"/>
                <a:gd name="T102" fmla="*/ 299 w 1607"/>
                <a:gd name="T103" fmla="*/ 327 h 410"/>
                <a:gd name="T104" fmla="*/ 506 w 1607"/>
                <a:gd name="T105" fmla="*/ 299 h 410"/>
                <a:gd name="T106" fmla="*/ 529 w 1607"/>
                <a:gd name="T107" fmla="*/ 309 h 410"/>
                <a:gd name="T108" fmla="*/ 930 w 1607"/>
                <a:gd name="T109" fmla="*/ 290 h 410"/>
                <a:gd name="T110" fmla="*/ 787 w 1607"/>
                <a:gd name="T111" fmla="*/ 286 h 410"/>
                <a:gd name="T112" fmla="*/ 930 w 1607"/>
                <a:gd name="T113" fmla="*/ 281 h 410"/>
                <a:gd name="T114" fmla="*/ 1045 w 1607"/>
                <a:gd name="T115" fmla="*/ 299 h 410"/>
                <a:gd name="T116" fmla="*/ 1078 w 1607"/>
                <a:gd name="T117" fmla="*/ 290 h 410"/>
                <a:gd name="T118" fmla="*/ 1055 w 1607"/>
                <a:gd name="T119" fmla="*/ 286 h 410"/>
                <a:gd name="T120" fmla="*/ 1202 w 1607"/>
                <a:gd name="T121" fmla="*/ 29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07" h="410">
                  <a:moveTo>
                    <a:pt x="1603" y="249"/>
                  </a:moveTo>
                  <a:lnTo>
                    <a:pt x="1603" y="249"/>
                  </a:lnTo>
                  <a:lnTo>
                    <a:pt x="1603" y="249"/>
                  </a:lnTo>
                  <a:lnTo>
                    <a:pt x="1603" y="249"/>
                  </a:lnTo>
                  <a:lnTo>
                    <a:pt x="1607" y="244"/>
                  </a:lnTo>
                  <a:lnTo>
                    <a:pt x="1607" y="244"/>
                  </a:lnTo>
                  <a:lnTo>
                    <a:pt x="1603" y="244"/>
                  </a:lnTo>
                  <a:lnTo>
                    <a:pt x="1603" y="244"/>
                  </a:lnTo>
                  <a:lnTo>
                    <a:pt x="1598" y="244"/>
                  </a:lnTo>
                  <a:lnTo>
                    <a:pt x="1598" y="244"/>
                  </a:lnTo>
                  <a:lnTo>
                    <a:pt x="1570" y="207"/>
                  </a:lnTo>
                  <a:lnTo>
                    <a:pt x="1570" y="207"/>
                  </a:lnTo>
                  <a:lnTo>
                    <a:pt x="1575" y="184"/>
                  </a:lnTo>
                  <a:lnTo>
                    <a:pt x="1575" y="156"/>
                  </a:lnTo>
                  <a:lnTo>
                    <a:pt x="1575" y="156"/>
                  </a:lnTo>
                  <a:lnTo>
                    <a:pt x="1575" y="152"/>
                  </a:lnTo>
                  <a:lnTo>
                    <a:pt x="1575" y="152"/>
                  </a:lnTo>
                  <a:lnTo>
                    <a:pt x="1580" y="143"/>
                  </a:lnTo>
                  <a:lnTo>
                    <a:pt x="1580" y="143"/>
                  </a:lnTo>
                  <a:lnTo>
                    <a:pt x="1561" y="133"/>
                  </a:lnTo>
                  <a:lnTo>
                    <a:pt x="1552" y="120"/>
                  </a:lnTo>
                  <a:lnTo>
                    <a:pt x="1552" y="120"/>
                  </a:lnTo>
                  <a:lnTo>
                    <a:pt x="1552" y="92"/>
                  </a:lnTo>
                  <a:lnTo>
                    <a:pt x="1543" y="69"/>
                  </a:lnTo>
                  <a:lnTo>
                    <a:pt x="1543" y="69"/>
                  </a:lnTo>
                  <a:lnTo>
                    <a:pt x="1529" y="55"/>
                  </a:lnTo>
                  <a:lnTo>
                    <a:pt x="1515" y="50"/>
                  </a:lnTo>
                  <a:lnTo>
                    <a:pt x="1515" y="50"/>
                  </a:lnTo>
                  <a:lnTo>
                    <a:pt x="1515" y="46"/>
                  </a:lnTo>
                  <a:lnTo>
                    <a:pt x="1515" y="46"/>
                  </a:lnTo>
                  <a:lnTo>
                    <a:pt x="1511" y="36"/>
                  </a:lnTo>
                  <a:lnTo>
                    <a:pt x="1501" y="27"/>
                  </a:lnTo>
                  <a:lnTo>
                    <a:pt x="1501" y="27"/>
                  </a:lnTo>
                  <a:lnTo>
                    <a:pt x="1488" y="18"/>
                  </a:lnTo>
                  <a:lnTo>
                    <a:pt x="1465" y="13"/>
                  </a:lnTo>
                  <a:lnTo>
                    <a:pt x="1465" y="13"/>
                  </a:lnTo>
                  <a:lnTo>
                    <a:pt x="1418" y="13"/>
                  </a:lnTo>
                  <a:lnTo>
                    <a:pt x="1418" y="13"/>
                  </a:lnTo>
                  <a:lnTo>
                    <a:pt x="1391" y="9"/>
                  </a:lnTo>
                  <a:lnTo>
                    <a:pt x="1391" y="9"/>
                  </a:lnTo>
                  <a:lnTo>
                    <a:pt x="1345" y="9"/>
                  </a:lnTo>
                  <a:lnTo>
                    <a:pt x="1345" y="9"/>
                  </a:lnTo>
                  <a:lnTo>
                    <a:pt x="1285" y="4"/>
                  </a:lnTo>
                  <a:lnTo>
                    <a:pt x="1285" y="4"/>
                  </a:lnTo>
                  <a:lnTo>
                    <a:pt x="1239" y="4"/>
                  </a:lnTo>
                  <a:lnTo>
                    <a:pt x="1239" y="4"/>
                  </a:lnTo>
                  <a:lnTo>
                    <a:pt x="1179" y="4"/>
                  </a:lnTo>
                  <a:lnTo>
                    <a:pt x="1179" y="4"/>
                  </a:lnTo>
                  <a:lnTo>
                    <a:pt x="1022" y="0"/>
                  </a:lnTo>
                  <a:lnTo>
                    <a:pt x="1022" y="0"/>
                  </a:lnTo>
                  <a:lnTo>
                    <a:pt x="921" y="0"/>
                  </a:lnTo>
                  <a:lnTo>
                    <a:pt x="921" y="0"/>
                  </a:lnTo>
                  <a:lnTo>
                    <a:pt x="912" y="4"/>
                  </a:lnTo>
                  <a:lnTo>
                    <a:pt x="912" y="4"/>
                  </a:lnTo>
                  <a:lnTo>
                    <a:pt x="852" y="4"/>
                  </a:lnTo>
                  <a:lnTo>
                    <a:pt x="852" y="4"/>
                  </a:lnTo>
                  <a:lnTo>
                    <a:pt x="797" y="9"/>
                  </a:lnTo>
                  <a:lnTo>
                    <a:pt x="797" y="9"/>
                  </a:lnTo>
                  <a:lnTo>
                    <a:pt x="764" y="9"/>
                  </a:lnTo>
                  <a:lnTo>
                    <a:pt x="764" y="9"/>
                  </a:lnTo>
                  <a:lnTo>
                    <a:pt x="718" y="13"/>
                  </a:lnTo>
                  <a:lnTo>
                    <a:pt x="718" y="13"/>
                  </a:lnTo>
                  <a:lnTo>
                    <a:pt x="668" y="18"/>
                  </a:lnTo>
                  <a:lnTo>
                    <a:pt x="668" y="18"/>
                  </a:lnTo>
                  <a:lnTo>
                    <a:pt x="663" y="18"/>
                  </a:lnTo>
                  <a:lnTo>
                    <a:pt x="663" y="18"/>
                  </a:lnTo>
                  <a:lnTo>
                    <a:pt x="626" y="23"/>
                  </a:lnTo>
                  <a:lnTo>
                    <a:pt x="626" y="23"/>
                  </a:lnTo>
                  <a:lnTo>
                    <a:pt x="585" y="23"/>
                  </a:lnTo>
                  <a:lnTo>
                    <a:pt x="585" y="23"/>
                  </a:lnTo>
                  <a:lnTo>
                    <a:pt x="511" y="32"/>
                  </a:lnTo>
                  <a:lnTo>
                    <a:pt x="511" y="32"/>
                  </a:lnTo>
                  <a:lnTo>
                    <a:pt x="437" y="41"/>
                  </a:lnTo>
                  <a:lnTo>
                    <a:pt x="437" y="41"/>
                  </a:lnTo>
                  <a:lnTo>
                    <a:pt x="428" y="41"/>
                  </a:lnTo>
                  <a:lnTo>
                    <a:pt x="428" y="41"/>
                  </a:lnTo>
                  <a:lnTo>
                    <a:pt x="428" y="36"/>
                  </a:lnTo>
                  <a:lnTo>
                    <a:pt x="433" y="36"/>
                  </a:lnTo>
                  <a:lnTo>
                    <a:pt x="433" y="36"/>
                  </a:lnTo>
                  <a:lnTo>
                    <a:pt x="428" y="32"/>
                  </a:lnTo>
                  <a:lnTo>
                    <a:pt x="428" y="32"/>
                  </a:lnTo>
                  <a:lnTo>
                    <a:pt x="387" y="36"/>
                  </a:lnTo>
                  <a:lnTo>
                    <a:pt x="387" y="36"/>
                  </a:lnTo>
                  <a:lnTo>
                    <a:pt x="377" y="36"/>
                  </a:lnTo>
                  <a:lnTo>
                    <a:pt x="377" y="36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21" y="60"/>
                  </a:lnTo>
                  <a:lnTo>
                    <a:pt x="221" y="60"/>
                  </a:lnTo>
                  <a:lnTo>
                    <a:pt x="188" y="64"/>
                  </a:lnTo>
                  <a:lnTo>
                    <a:pt x="188" y="64"/>
                  </a:lnTo>
                  <a:lnTo>
                    <a:pt x="133" y="64"/>
                  </a:lnTo>
                  <a:lnTo>
                    <a:pt x="133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64" y="69"/>
                  </a:lnTo>
                  <a:lnTo>
                    <a:pt x="50" y="78"/>
                  </a:lnTo>
                  <a:lnTo>
                    <a:pt x="27" y="92"/>
                  </a:lnTo>
                  <a:lnTo>
                    <a:pt x="27" y="92"/>
                  </a:lnTo>
                  <a:lnTo>
                    <a:pt x="27" y="96"/>
                  </a:lnTo>
                  <a:lnTo>
                    <a:pt x="27" y="96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3" y="13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56"/>
                  </a:lnTo>
                  <a:lnTo>
                    <a:pt x="9" y="156"/>
                  </a:lnTo>
                  <a:lnTo>
                    <a:pt x="9" y="166"/>
                  </a:lnTo>
                  <a:lnTo>
                    <a:pt x="9" y="166"/>
                  </a:lnTo>
                  <a:lnTo>
                    <a:pt x="4" y="180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4" y="249"/>
                  </a:lnTo>
                  <a:lnTo>
                    <a:pt x="4" y="249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8" y="272"/>
                  </a:lnTo>
                  <a:lnTo>
                    <a:pt x="23" y="281"/>
                  </a:lnTo>
                  <a:lnTo>
                    <a:pt x="23" y="281"/>
                  </a:lnTo>
                  <a:lnTo>
                    <a:pt x="23" y="286"/>
                  </a:lnTo>
                  <a:lnTo>
                    <a:pt x="27" y="290"/>
                  </a:lnTo>
                  <a:lnTo>
                    <a:pt x="27" y="290"/>
                  </a:lnTo>
                  <a:lnTo>
                    <a:pt x="32" y="290"/>
                  </a:lnTo>
                  <a:lnTo>
                    <a:pt x="32" y="290"/>
                  </a:lnTo>
                  <a:lnTo>
                    <a:pt x="32" y="299"/>
                  </a:lnTo>
                  <a:lnTo>
                    <a:pt x="32" y="304"/>
                  </a:lnTo>
                  <a:lnTo>
                    <a:pt x="32" y="304"/>
                  </a:lnTo>
                  <a:lnTo>
                    <a:pt x="36" y="309"/>
                  </a:lnTo>
                  <a:lnTo>
                    <a:pt x="41" y="309"/>
                  </a:lnTo>
                  <a:lnTo>
                    <a:pt x="41" y="309"/>
                  </a:lnTo>
                  <a:lnTo>
                    <a:pt x="36" y="318"/>
                  </a:lnTo>
                  <a:lnTo>
                    <a:pt x="36" y="318"/>
                  </a:lnTo>
                  <a:lnTo>
                    <a:pt x="41" y="318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7"/>
                  </a:lnTo>
                  <a:lnTo>
                    <a:pt x="50" y="327"/>
                  </a:lnTo>
                  <a:lnTo>
                    <a:pt x="46" y="332"/>
                  </a:lnTo>
                  <a:lnTo>
                    <a:pt x="46" y="332"/>
                  </a:lnTo>
                  <a:lnTo>
                    <a:pt x="55" y="336"/>
                  </a:lnTo>
                  <a:lnTo>
                    <a:pt x="55" y="336"/>
                  </a:lnTo>
                  <a:lnTo>
                    <a:pt x="64" y="341"/>
                  </a:lnTo>
                  <a:lnTo>
                    <a:pt x="69" y="346"/>
                  </a:lnTo>
                  <a:lnTo>
                    <a:pt x="69" y="346"/>
                  </a:lnTo>
                  <a:lnTo>
                    <a:pt x="69" y="350"/>
                  </a:lnTo>
                  <a:lnTo>
                    <a:pt x="69" y="350"/>
                  </a:lnTo>
                  <a:lnTo>
                    <a:pt x="78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92" y="355"/>
                  </a:lnTo>
                  <a:lnTo>
                    <a:pt x="92" y="355"/>
                  </a:lnTo>
                  <a:lnTo>
                    <a:pt x="73" y="359"/>
                  </a:lnTo>
                  <a:lnTo>
                    <a:pt x="73" y="359"/>
                  </a:lnTo>
                  <a:lnTo>
                    <a:pt x="78" y="364"/>
                  </a:lnTo>
                  <a:lnTo>
                    <a:pt x="78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82" y="373"/>
                  </a:lnTo>
                  <a:lnTo>
                    <a:pt x="82" y="373"/>
                  </a:lnTo>
                  <a:lnTo>
                    <a:pt x="82" y="378"/>
                  </a:lnTo>
                  <a:lnTo>
                    <a:pt x="82" y="378"/>
                  </a:lnTo>
                  <a:lnTo>
                    <a:pt x="92" y="378"/>
                  </a:lnTo>
                  <a:lnTo>
                    <a:pt x="101" y="378"/>
                  </a:lnTo>
                  <a:lnTo>
                    <a:pt x="101" y="378"/>
                  </a:lnTo>
                  <a:lnTo>
                    <a:pt x="96" y="383"/>
                  </a:lnTo>
                  <a:lnTo>
                    <a:pt x="92" y="387"/>
                  </a:lnTo>
                  <a:lnTo>
                    <a:pt x="92" y="387"/>
                  </a:lnTo>
                  <a:lnTo>
                    <a:pt x="92" y="392"/>
                  </a:lnTo>
                  <a:lnTo>
                    <a:pt x="92" y="392"/>
                  </a:lnTo>
                  <a:lnTo>
                    <a:pt x="101" y="392"/>
                  </a:lnTo>
                  <a:lnTo>
                    <a:pt x="110" y="392"/>
                  </a:lnTo>
                  <a:lnTo>
                    <a:pt x="110" y="392"/>
                  </a:lnTo>
                  <a:lnTo>
                    <a:pt x="142" y="383"/>
                  </a:lnTo>
                  <a:lnTo>
                    <a:pt x="142" y="383"/>
                  </a:lnTo>
                  <a:lnTo>
                    <a:pt x="152" y="383"/>
                  </a:lnTo>
                  <a:lnTo>
                    <a:pt x="152" y="383"/>
                  </a:lnTo>
                  <a:lnTo>
                    <a:pt x="175" y="378"/>
                  </a:lnTo>
                  <a:lnTo>
                    <a:pt x="175" y="378"/>
                  </a:lnTo>
                  <a:lnTo>
                    <a:pt x="216" y="369"/>
                  </a:lnTo>
                  <a:lnTo>
                    <a:pt x="216" y="369"/>
                  </a:lnTo>
                  <a:lnTo>
                    <a:pt x="221" y="369"/>
                  </a:lnTo>
                  <a:lnTo>
                    <a:pt x="221" y="369"/>
                  </a:lnTo>
                  <a:lnTo>
                    <a:pt x="230" y="369"/>
                  </a:lnTo>
                  <a:lnTo>
                    <a:pt x="230" y="369"/>
                  </a:lnTo>
                  <a:lnTo>
                    <a:pt x="253" y="364"/>
                  </a:lnTo>
                  <a:lnTo>
                    <a:pt x="253" y="364"/>
                  </a:lnTo>
                  <a:lnTo>
                    <a:pt x="294" y="359"/>
                  </a:lnTo>
                  <a:lnTo>
                    <a:pt x="294" y="359"/>
                  </a:lnTo>
                  <a:lnTo>
                    <a:pt x="317" y="355"/>
                  </a:lnTo>
                  <a:lnTo>
                    <a:pt x="317" y="355"/>
                  </a:lnTo>
                  <a:lnTo>
                    <a:pt x="345" y="355"/>
                  </a:lnTo>
                  <a:lnTo>
                    <a:pt x="345" y="355"/>
                  </a:lnTo>
                  <a:lnTo>
                    <a:pt x="382" y="350"/>
                  </a:lnTo>
                  <a:lnTo>
                    <a:pt x="382" y="350"/>
                  </a:lnTo>
                  <a:lnTo>
                    <a:pt x="419" y="346"/>
                  </a:lnTo>
                  <a:lnTo>
                    <a:pt x="419" y="346"/>
                  </a:lnTo>
                  <a:lnTo>
                    <a:pt x="456" y="341"/>
                  </a:lnTo>
                  <a:lnTo>
                    <a:pt x="456" y="341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529" y="332"/>
                  </a:lnTo>
                  <a:lnTo>
                    <a:pt x="529" y="332"/>
                  </a:lnTo>
                  <a:lnTo>
                    <a:pt x="534" y="332"/>
                  </a:lnTo>
                  <a:lnTo>
                    <a:pt x="534" y="332"/>
                  </a:lnTo>
                  <a:lnTo>
                    <a:pt x="580" y="327"/>
                  </a:lnTo>
                  <a:lnTo>
                    <a:pt x="580" y="327"/>
                  </a:lnTo>
                  <a:lnTo>
                    <a:pt x="585" y="327"/>
                  </a:lnTo>
                  <a:lnTo>
                    <a:pt x="585" y="327"/>
                  </a:lnTo>
                  <a:lnTo>
                    <a:pt x="608" y="327"/>
                  </a:lnTo>
                  <a:lnTo>
                    <a:pt x="635" y="323"/>
                  </a:lnTo>
                  <a:lnTo>
                    <a:pt x="635" y="323"/>
                  </a:lnTo>
                  <a:lnTo>
                    <a:pt x="654" y="323"/>
                  </a:lnTo>
                  <a:lnTo>
                    <a:pt x="654" y="323"/>
                  </a:lnTo>
                  <a:lnTo>
                    <a:pt x="640" y="318"/>
                  </a:lnTo>
                  <a:lnTo>
                    <a:pt x="631" y="323"/>
                  </a:lnTo>
                  <a:lnTo>
                    <a:pt x="631" y="323"/>
                  </a:lnTo>
                  <a:lnTo>
                    <a:pt x="626" y="318"/>
                  </a:lnTo>
                  <a:lnTo>
                    <a:pt x="626" y="318"/>
                  </a:lnTo>
                  <a:lnTo>
                    <a:pt x="608" y="318"/>
                  </a:lnTo>
                  <a:lnTo>
                    <a:pt x="608" y="318"/>
                  </a:lnTo>
                  <a:lnTo>
                    <a:pt x="575" y="323"/>
                  </a:lnTo>
                  <a:lnTo>
                    <a:pt x="575" y="323"/>
                  </a:lnTo>
                  <a:lnTo>
                    <a:pt x="562" y="327"/>
                  </a:lnTo>
                  <a:lnTo>
                    <a:pt x="548" y="323"/>
                  </a:lnTo>
                  <a:lnTo>
                    <a:pt x="548" y="323"/>
                  </a:lnTo>
                  <a:lnTo>
                    <a:pt x="529" y="323"/>
                  </a:lnTo>
                  <a:lnTo>
                    <a:pt x="529" y="323"/>
                  </a:lnTo>
                  <a:lnTo>
                    <a:pt x="525" y="327"/>
                  </a:lnTo>
                  <a:lnTo>
                    <a:pt x="525" y="327"/>
                  </a:lnTo>
                  <a:lnTo>
                    <a:pt x="520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497" y="323"/>
                  </a:lnTo>
                  <a:lnTo>
                    <a:pt x="497" y="323"/>
                  </a:lnTo>
                  <a:lnTo>
                    <a:pt x="492" y="327"/>
                  </a:lnTo>
                  <a:lnTo>
                    <a:pt x="483" y="327"/>
                  </a:lnTo>
                  <a:lnTo>
                    <a:pt x="483" y="327"/>
                  </a:lnTo>
                  <a:lnTo>
                    <a:pt x="474" y="332"/>
                  </a:lnTo>
                  <a:lnTo>
                    <a:pt x="469" y="332"/>
                  </a:lnTo>
                  <a:lnTo>
                    <a:pt x="469" y="332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0" y="327"/>
                  </a:lnTo>
                  <a:lnTo>
                    <a:pt x="460" y="327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1" y="336"/>
                  </a:lnTo>
                  <a:lnTo>
                    <a:pt x="446" y="336"/>
                  </a:lnTo>
                  <a:lnTo>
                    <a:pt x="437" y="336"/>
                  </a:lnTo>
                  <a:lnTo>
                    <a:pt x="437" y="336"/>
                  </a:lnTo>
                  <a:lnTo>
                    <a:pt x="433" y="336"/>
                  </a:lnTo>
                  <a:lnTo>
                    <a:pt x="433" y="336"/>
                  </a:lnTo>
                  <a:lnTo>
                    <a:pt x="423" y="336"/>
                  </a:lnTo>
                  <a:lnTo>
                    <a:pt x="423" y="336"/>
                  </a:lnTo>
                  <a:lnTo>
                    <a:pt x="419" y="336"/>
                  </a:lnTo>
                  <a:lnTo>
                    <a:pt x="419" y="336"/>
                  </a:lnTo>
                  <a:lnTo>
                    <a:pt x="410" y="341"/>
                  </a:lnTo>
                  <a:lnTo>
                    <a:pt x="400" y="341"/>
                  </a:lnTo>
                  <a:lnTo>
                    <a:pt x="400" y="341"/>
                  </a:lnTo>
                  <a:lnTo>
                    <a:pt x="387" y="341"/>
                  </a:lnTo>
                  <a:lnTo>
                    <a:pt x="387" y="341"/>
                  </a:lnTo>
                  <a:lnTo>
                    <a:pt x="350" y="346"/>
                  </a:lnTo>
                  <a:lnTo>
                    <a:pt x="350" y="346"/>
                  </a:lnTo>
                  <a:lnTo>
                    <a:pt x="345" y="346"/>
                  </a:lnTo>
                  <a:lnTo>
                    <a:pt x="345" y="346"/>
                  </a:lnTo>
                  <a:lnTo>
                    <a:pt x="331" y="346"/>
                  </a:lnTo>
                  <a:lnTo>
                    <a:pt x="317" y="346"/>
                  </a:lnTo>
                  <a:lnTo>
                    <a:pt x="317" y="346"/>
                  </a:lnTo>
                  <a:lnTo>
                    <a:pt x="290" y="355"/>
                  </a:lnTo>
                  <a:lnTo>
                    <a:pt x="290" y="355"/>
                  </a:lnTo>
                  <a:lnTo>
                    <a:pt x="271" y="355"/>
                  </a:lnTo>
                  <a:lnTo>
                    <a:pt x="271" y="355"/>
                  </a:lnTo>
                  <a:lnTo>
                    <a:pt x="248" y="355"/>
                  </a:lnTo>
                  <a:lnTo>
                    <a:pt x="248" y="355"/>
                  </a:lnTo>
                  <a:lnTo>
                    <a:pt x="225" y="359"/>
                  </a:lnTo>
                  <a:lnTo>
                    <a:pt x="225" y="359"/>
                  </a:lnTo>
                  <a:lnTo>
                    <a:pt x="207" y="359"/>
                  </a:lnTo>
                  <a:lnTo>
                    <a:pt x="207" y="359"/>
                  </a:lnTo>
                  <a:lnTo>
                    <a:pt x="216" y="359"/>
                  </a:lnTo>
                  <a:lnTo>
                    <a:pt x="216" y="359"/>
                  </a:lnTo>
                  <a:lnTo>
                    <a:pt x="235" y="355"/>
                  </a:lnTo>
                  <a:lnTo>
                    <a:pt x="235" y="355"/>
                  </a:lnTo>
                  <a:lnTo>
                    <a:pt x="253" y="350"/>
                  </a:lnTo>
                  <a:lnTo>
                    <a:pt x="253" y="350"/>
                  </a:lnTo>
                  <a:lnTo>
                    <a:pt x="281" y="350"/>
                  </a:lnTo>
                  <a:lnTo>
                    <a:pt x="281" y="350"/>
                  </a:lnTo>
                  <a:lnTo>
                    <a:pt x="299" y="346"/>
                  </a:lnTo>
                  <a:lnTo>
                    <a:pt x="299" y="346"/>
                  </a:lnTo>
                  <a:lnTo>
                    <a:pt x="304" y="346"/>
                  </a:lnTo>
                  <a:lnTo>
                    <a:pt x="304" y="346"/>
                  </a:lnTo>
                  <a:lnTo>
                    <a:pt x="304" y="336"/>
                  </a:lnTo>
                  <a:lnTo>
                    <a:pt x="304" y="336"/>
                  </a:lnTo>
                  <a:lnTo>
                    <a:pt x="317" y="336"/>
                  </a:lnTo>
                  <a:lnTo>
                    <a:pt x="317" y="336"/>
                  </a:lnTo>
                  <a:lnTo>
                    <a:pt x="313" y="341"/>
                  </a:lnTo>
                  <a:lnTo>
                    <a:pt x="313" y="341"/>
                  </a:lnTo>
                  <a:lnTo>
                    <a:pt x="308" y="346"/>
                  </a:lnTo>
                  <a:lnTo>
                    <a:pt x="308" y="346"/>
                  </a:lnTo>
                  <a:lnTo>
                    <a:pt x="322" y="346"/>
                  </a:lnTo>
                  <a:lnTo>
                    <a:pt x="331" y="336"/>
                  </a:lnTo>
                  <a:lnTo>
                    <a:pt x="331" y="336"/>
                  </a:lnTo>
                  <a:lnTo>
                    <a:pt x="331" y="332"/>
                  </a:lnTo>
                  <a:lnTo>
                    <a:pt x="331" y="332"/>
                  </a:lnTo>
                  <a:lnTo>
                    <a:pt x="345" y="336"/>
                  </a:lnTo>
                  <a:lnTo>
                    <a:pt x="345" y="336"/>
                  </a:lnTo>
                  <a:lnTo>
                    <a:pt x="350" y="332"/>
                  </a:lnTo>
                  <a:lnTo>
                    <a:pt x="350" y="332"/>
                  </a:lnTo>
                  <a:lnTo>
                    <a:pt x="359" y="332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73" y="323"/>
                  </a:lnTo>
                  <a:lnTo>
                    <a:pt x="373" y="323"/>
                  </a:lnTo>
                  <a:lnTo>
                    <a:pt x="368" y="318"/>
                  </a:lnTo>
                  <a:lnTo>
                    <a:pt x="368" y="318"/>
                  </a:lnTo>
                  <a:lnTo>
                    <a:pt x="359" y="323"/>
                  </a:lnTo>
                  <a:lnTo>
                    <a:pt x="354" y="323"/>
                  </a:lnTo>
                  <a:lnTo>
                    <a:pt x="354" y="323"/>
                  </a:lnTo>
                  <a:lnTo>
                    <a:pt x="350" y="323"/>
                  </a:lnTo>
                  <a:lnTo>
                    <a:pt x="345" y="323"/>
                  </a:lnTo>
                  <a:lnTo>
                    <a:pt x="345" y="323"/>
                  </a:lnTo>
                  <a:lnTo>
                    <a:pt x="340" y="327"/>
                  </a:lnTo>
                  <a:lnTo>
                    <a:pt x="340" y="327"/>
                  </a:lnTo>
                  <a:lnTo>
                    <a:pt x="340" y="323"/>
                  </a:lnTo>
                  <a:lnTo>
                    <a:pt x="340" y="323"/>
                  </a:lnTo>
                  <a:lnTo>
                    <a:pt x="331" y="323"/>
                  </a:lnTo>
                  <a:lnTo>
                    <a:pt x="331" y="323"/>
                  </a:lnTo>
                  <a:lnTo>
                    <a:pt x="354" y="318"/>
                  </a:lnTo>
                  <a:lnTo>
                    <a:pt x="354" y="318"/>
                  </a:lnTo>
                  <a:lnTo>
                    <a:pt x="377" y="318"/>
                  </a:lnTo>
                  <a:lnTo>
                    <a:pt x="377" y="318"/>
                  </a:lnTo>
                  <a:lnTo>
                    <a:pt x="382" y="318"/>
                  </a:lnTo>
                  <a:lnTo>
                    <a:pt x="382" y="318"/>
                  </a:lnTo>
                  <a:lnTo>
                    <a:pt x="377" y="323"/>
                  </a:lnTo>
                  <a:lnTo>
                    <a:pt x="377" y="323"/>
                  </a:lnTo>
                  <a:lnTo>
                    <a:pt x="373" y="327"/>
                  </a:lnTo>
                  <a:lnTo>
                    <a:pt x="373" y="327"/>
                  </a:lnTo>
                  <a:lnTo>
                    <a:pt x="373" y="336"/>
                  </a:lnTo>
                  <a:lnTo>
                    <a:pt x="373" y="336"/>
                  </a:lnTo>
                  <a:lnTo>
                    <a:pt x="377" y="327"/>
                  </a:lnTo>
                  <a:lnTo>
                    <a:pt x="377" y="327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7" y="332"/>
                  </a:lnTo>
                  <a:lnTo>
                    <a:pt x="387" y="332"/>
                  </a:lnTo>
                  <a:lnTo>
                    <a:pt x="382" y="327"/>
                  </a:lnTo>
                  <a:lnTo>
                    <a:pt x="382" y="327"/>
                  </a:lnTo>
                  <a:lnTo>
                    <a:pt x="391" y="327"/>
                  </a:lnTo>
                  <a:lnTo>
                    <a:pt x="391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3"/>
                  </a:lnTo>
                  <a:lnTo>
                    <a:pt x="410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18"/>
                  </a:lnTo>
                  <a:lnTo>
                    <a:pt x="391" y="318"/>
                  </a:lnTo>
                  <a:lnTo>
                    <a:pt x="391" y="318"/>
                  </a:lnTo>
                  <a:lnTo>
                    <a:pt x="391" y="323"/>
                  </a:lnTo>
                  <a:lnTo>
                    <a:pt x="391" y="323"/>
                  </a:lnTo>
                  <a:lnTo>
                    <a:pt x="419" y="318"/>
                  </a:lnTo>
                  <a:lnTo>
                    <a:pt x="419" y="318"/>
                  </a:lnTo>
                  <a:lnTo>
                    <a:pt x="423" y="318"/>
                  </a:lnTo>
                  <a:lnTo>
                    <a:pt x="423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51" y="313"/>
                  </a:lnTo>
                  <a:lnTo>
                    <a:pt x="451" y="313"/>
                  </a:lnTo>
                  <a:lnTo>
                    <a:pt x="465" y="313"/>
                  </a:lnTo>
                  <a:lnTo>
                    <a:pt x="479" y="313"/>
                  </a:lnTo>
                  <a:lnTo>
                    <a:pt x="479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502" y="309"/>
                  </a:lnTo>
                  <a:lnTo>
                    <a:pt x="502" y="309"/>
                  </a:lnTo>
                  <a:lnTo>
                    <a:pt x="506" y="309"/>
                  </a:lnTo>
                  <a:lnTo>
                    <a:pt x="506" y="309"/>
                  </a:lnTo>
                  <a:lnTo>
                    <a:pt x="511" y="313"/>
                  </a:lnTo>
                  <a:lnTo>
                    <a:pt x="511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465" y="318"/>
                  </a:lnTo>
                  <a:lnTo>
                    <a:pt x="465" y="318"/>
                  </a:lnTo>
                  <a:lnTo>
                    <a:pt x="428" y="318"/>
                  </a:lnTo>
                  <a:lnTo>
                    <a:pt x="428" y="318"/>
                  </a:lnTo>
                  <a:lnTo>
                    <a:pt x="419" y="323"/>
                  </a:lnTo>
                  <a:lnTo>
                    <a:pt x="419" y="323"/>
                  </a:lnTo>
                  <a:lnTo>
                    <a:pt x="433" y="323"/>
                  </a:lnTo>
                  <a:lnTo>
                    <a:pt x="433" y="323"/>
                  </a:lnTo>
                  <a:lnTo>
                    <a:pt x="442" y="323"/>
                  </a:lnTo>
                  <a:lnTo>
                    <a:pt x="442" y="323"/>
                  </a:lnTo>
                  <a:lnTo>
                    <a:pt x="465" y="323"/>
                  </a:lnTo>
                  <a:lnTo>
                    <a:pt x="465" y="323"/>
                  </a:lnTo>
                  <a:lnTo>
                    <a:pt x="474" y="318"/>
                  </a:lnTo>
                  <a:lnTo>
                    <a:pt x="474" y="318"/>
                  </a:lnTo>
                  <a:lnTo>
                    <a:pt x="506" y="318"/>
                  </a:lnTo>
                  <a:lnTo>
                    <a:pt x="506" y="318"/>
                  </a:lnTo>
                  <a:lnTo>
                    <a:pt x="548" y="313"/>
                  </a:lnTo>
                  <a:lnTo>
                    <a:pt x="548" y="313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603" y="309"/>
                  </a:lnTo>
                  <a:lnTo>
                    <a:pt x="603" y="309"/>
                  </a:lnTo>
                  <a:lnTo>
                    <a:pt x="608" y="309"/>
                  </a:lnTo>
                  <a:lnTo>
                    <a:pt x="608" y="309"/>
                  </a:lnTo>
                  <a:lnTo>
                    <a:pt x="608" y="299"/>
                  </a:lnTo>
                  <a:lnTo>
                    <a:pt x="608" y="299"/>
                  </a:lnTo>
                  <a:lnTo>
                    <a:pt x="575" y="299"/>
                  </a:lnTo>
                  <a:lnTo>
                    <a:pt x="575" y="299"/>
                  </a:lnTo>
                  <a:lnTo>
                    <a:pt x="557" y="299"/>
                  </a:lnTo>
                  <a:lnTo>
                    <a:pt x="557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34" y="299"/>
                  </a:lnTo>
                  <a:lnTo>
                    <a:pt x="543" y="295"/>
                  </a:lnTo>
                  <a:lnTo>
                    <a:pt x="543" y="295"/>
                  </a:lnTo>
                  <a:lnTo>
                    <a:pt x="571" y="295"/>
                  </a:lnTo>
                  <a:lnTo>
                    <a:pt x="594" y="295"/>
                  </a:lnTo>
                  <a:lnTo>
                    <a:pt x="594" y="295"/>
                  </a:lnTo>
                  <a:lnTo>
                    <a:pt x="631" y="295"/>
                  </a:lnTo>
                  <a:lnTo>
                    <a:pt x="631" y="295"/>
                  </a:lnTo>
                  <a:lnTo>
                    <a:pt x="668" y="295"/>
                  </a:lnTo>
                  <a:lnTo>
                    <a:pt x="668" y="295"/>
                  </a:lnTo>
                  <a:lnTo>
                    <a:pt x="686" y="290"/>
                  </a:lnTo>
                  <a:lnTo>
                    <a:pt x="686" y="290"/>
                  </a:lnTo>
                  <a:lnTo>
                    <a:pt x="704" y="290"/>
                  </a:lnTo>
                  <a:lnTo>
                    <a:pt x="704" y="290"/>
                  </a:lnTo>
                  <a:lnTo>
                    <a:pt x="727" y="290"/>
                  </a:lnTo>
                  <a:lnTo>
                    <a:pt x="727" y="290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55" y="290"/>
                  </a:lnTo>
                  <a:lnTo>
                    <a:pt x="755" y="290"/>
                  </a:lnTo>
                  <a:lnTo>
                    <a:pt x="783" y="290"/>
                  </a:lnTo>
                  <a:lnTo>
                    <a:pt x="783" y="290"/>
                  </a:lnTo>
                  <a:lnTo>
                    <a:pt x="787" y="290"/>
                  </a:lnTo>
                  <a:lnTo>
                    <a:pt x="787" y="290"/>
                  </a:lnTo>
                  <a:lnTo>
                    <a:pt x="801" y="295"/>
                  </a:lnTo>
                  <a:lnTo>
                    <a:pt x="815" y="290"/>
                  </a:lnTo>
                  <a:lnTo>
                    <a:pt x="815" y="290"/>
                  </a:lnTo>
                  <a:lnTo>
                    <a:pt x="820" y="290"/>
                  </a:lnTo>
                  <a:lnTo>
                    <a:pt x="820" y="290"/>
                  </a:lnTo>
                  <a:lnTo>
                    <a:pt x="829" y="295"/>
                  </a:lnTo>
                  <a:lnTo>
                    <a:pt x="833" y="295"/>
                  </a:lnTo>
                  <a:lnTo>
                    <a:pt x="833" y="295"/>
                  </a:lnTo>
                  <a:lnTo>
                    <a:pt x="875" y="295"/>
                  </a:lnTo>
                  <a:lnTo>
                    <a:pt x="875" y="295"/>
                  </a:lnTo>
                  <a:lnTo>
                    <a:pt x="889" y="295"/>
                  </a:lnTo>
                  <a:lnTo>
                    <a:pt x="889" y="295"/>
                  </a:lnTo>
                  <a:lnTo>
                    <a:pt x="893" y="295"/>
                  </a:lnTo>
                  <a:lnTo>
                    <a:pt x="893" y="295"/>
                  </a:lnTo>
                  <a:lnTo>
                    <a:pt x="898" y="295"/>
                  </a:lnTo>
                  <a:lnTo>
                    <a:pt x="898" y="295"/>
                  </a:lnTo>
                  <a:lnTo>
                    <a:pt x="912" y="295"/>
                  </a:lnTo>
                  <a:lnTo>
                    <a:pt x="912" y="295"/>
                  </a:lnTo>
                  <a:lnTo>
                    <a:pt x="926" y="295"/>
                  </a:lnTo>
                  <a:lnTo>
                    <a:pt x="926" y="295"/>
                  </a:lnTo>
                  <a:lnTo>
                    <a:pt x="972" y="299"/>
                  </a:lnTo>
                  <a:lnTo>
                    <a:pt x="972" y="299"/>
                  </a:lnTo>
                  <a:lnTo>
                    <a:pt x="1036" y="299"/>
                  </a:lnTo>
                  <a:lnTo>
                    <a:pt x="1036" y="299"/>
                  </a:lnTo>
                  <a:lnTo>
                    <a:pt x="1041" y="299"/>
                  </a:lnTo>
                  <a:lnTo>
                    <a:pt x="1041" y="299"/>
                  </a:lnTo>
                  <a:lnTo>
                    <a:pt x="1031" y="304"/>
                  </a:lnTo>
                  <a:lnTo>
                    <a:pt x="1031" y="304"/>
                  </a:lnTo>
                  <a:lnTo>
                    <a:pt x="967" y="299"/>
                  </a:lnTo>
                  <a:lnTo>
                    <a:pt x="967" y="299"/>
                  </a:lnTo>
                  <a:lnTo>
                    <a:pt x="939" y="299"/>
                  </a:lnTo>
                  <a:lnTo>
                    <a:pt x="939" y="299"/>
                  </a:lnTo>
                  <a:lnTo>
                    <a:pt x="907" y="304"/>
                  </a:lnTo>
                  <a:lnTo>
                    <a:pt x="907" y="304"/>
                  </a:lnTo>
                  <a:lnTo>
                    <a:pt x="907" y="299"/>
                  </a:lnTo>
                  <a:lnTo>
                    <a:pt x="907" y="299"/>
                  </a:lnTo>
                  <a:lnTo>
                    <a:pt x="902" y="299"/>
                  </a:lnTo>
                  <a:lnTo>
                    <a:pt x="902" y="299"/>
                  </a:lnTo>
                  <a:lnTo>
                    <a:pt x="893" y="304"/>
                  </a:lnTo>
                  <a:lnTo>
                    <a:pt x="879" y="299"/>
                  </a:lnTo>
                  <a:lnTo>
                    <a:pt x="879" y="299"/>
                  </a:lnTo>
                  <a:lnTo>
                    <a:pt x="870" y="299"/>
                  </a:lnTo>
                  <a:lnTo>
                    <a:pt x="861" y="299"/>
                  </a:lnTo>
                  <a:lnTo>
                    <a:pt x="861" y="299"/>
                  </a:lnTo>
                  <a:lnTo>
                    <a:pt x="847" y="299"/>
                  </a:lnTo>
                  <a:lnTo>
                    <a:pt x="847" y="299"/>
                  </a:lnTo>
                  <a:lnTo>
                    <a:pt x="843" y="299"/>
                  </a:lnTo>
                  <a:lnTo>
                    <a:pt x="843" y="299"/>
                  </a:lnTo>
                  <a:lnTo>
                    <a:pt x="838" y="299"/>
                  </a:lnTo>
                  <a:lnTo>
                    <a:pt x="838" y="299"/>
                  </a:lnTo>
                  <a:lnTo>
                    <a:pt x="829" y="299"/>
                  </a:lnTo>
                  <a:lnTo>
                    <a:pt x="829" y="299"/>
                  </a:lnTo>
                  <a:lnTo>
                    <a:pt x="824" y="299"/>
                  </a:lnTo>
                  <a:lnTo>
                    <a:pt x="824" y="299"/>
                  </a:lnTo>
                  <a:lnTo>
                    <a:pt x="820" y="295"/>
                  </a:lnTo>
                  <a:lnTo>
                    <a:pt x="820" y="295"/>
                  </a:lnTo>
                  <a:lnTo>
                    <a:pt x="773" y="299"/>
                  </a:lnTo>
                  <a:lnTo>
                    <a:pt x="773" y="299"/>
                  </a:lnTo>
                  <a:lnTo>
                    <a:pt x="769" y="304"/>
                  </a:lnTo>
                  <a:lnTo>
                    <a:pt x="769" y="309"/>
                  </a:lnTo>
                  <a:lnTo>
                    <a:pt x="769" y="309"/>
                  </a:lnTo>
                  <a:lnTo>
                    <a:pt x="773" y="309"/>
                  </a:lnTo>
                  <a:lnTo>
                    <a:pt x="773" y="309"/>
                  </a:lnTo>
                  <a:lnTo>
                    <a:pt x="787" y="309"/>
                  </a:lnTo>
                  <a:lnTo>
                    <a:pt x="787" y="309"/>
                  </a:lnTo>
                  <a:lnTo>
                    <a:pt x="801" y="309"/>
                  </a:lnTo>
                  <a:lnTo>
                    <a:pt x="806" y="304"/>
                  </a:lnTo>
                  <a:lnTo>
                    <a:pt x="806" y="304"/>
                  </a:lnTo>
                  <a:lnTo>
                    <a:pt x="810" y="309"/>
                  </a:lnTo>
                  <a:lnTo>
                    <a:pt x="810" y="309"/>
                  </a:lnTo>
                  <a:lnTo>
                    <a:pt x="838" y="309"/>
                  </a:lnTo>
                  <a:lnTo>
                    <a:pt x="838" y="309"/>
                  </a:lnTo>
                  <a:lnTo>
                    <a:pt x="861" y="309"/>
                  </a:lnTo>
                  <a:lnTo>
                    <a:pt x="861" y="309"/>
                  </a:lnTo>
                  <a:lnTo>
                    <a:pt x="866" y="309"/>
                  </a:lnTo>
                  <a:lnTo>
                    <a:pt x="866" y="309"/>
                  </a:lnTo>
                  <a:lnTo>
                    <a:pt x="875" y="313"/>
                  </a:lnTo>
                  <a:lnTo>
                    <a:pt x="889" y="313"/>
                  </a:lnTo>
                  <a:lnTo>
                    <a:pt x="889" y="313"/>
                  </a:lnTo>
                  <a:lnTo>
                    <a:pt x="902" y="309"/>
                  </a:lnTo>
                  <a:lnTo>
                    <a:pt x="902" y="309"/>
                  </a:lnTo>
                  <a:lnTo>
                    <a:pt x="912" y="313"/>
                  </a:lnTo>
                  <a:lnTo>
                    <a:pt x="912" y="313"/>
                  </a:lnTo>
                  <a:lnTo>
                    <a:pt x="944" y="313"/>
                  </a:lnTo>
                  <a:lnTo>
                    <a:pt x="944" y="313"/>
                  </a:lnTo>
                  <a:lnTo>
                    <a:pt x="958" y="313"/>
                  </a:lnTo>
                  <a:lnTo>
                    <a:pt x="976" y="313"/>
                  </a:lnTo>
                  <a:lnTo>
                    <a:pt x="976" y="313"/>
                  </a:lnTo>
                  <a:lnTo>
                    <a:pt x="981" y="313"/>
                  </a:lnTo>
                  <a:lnTo>
                    <a:pt x="985" y="313"/>
                  </a:lnTo>
                  <a:lnTo>
                    <a:pt x="985" y="313"/>
                  </a:lnTo>
                  <a:lnTo>
                    <a:pt x="972" y="318"/>
                  </a:lnTo>
                  <a:lnTo>
                    <a:pt x="958" y="318"/>
                  </a:lnTo>
                  <a:lnTo>
                    <a:pt x="958" y="318"/>
                  </a:lnTo>
                  <a:lnTo>
                    <a:pt x="1004" y="323"/>
                  </a:lnTo>
                  <a:lnTo>
                    <a:pt x="1004" y="323"/>
                  </a:lnTo>
                  <a:lnTo>
                    <a:pt x="1022" y="323"/>
                  </a:lnTo>
                  <a:lnTo>
                    <a:pt x="1022" y="323"/>
                  </a:lnTo>
                  <a:lnTo>
                    <a:pt x="1050" y="323"/>
                  </a:lnTo>
                  <a:lnTo>
                    <a:pt x="1073" y="323"/>
                  </a:lnTo>
                  <a:lnTo>
                    <a:pt x="1073" y="323"/>
                  </a:lnTo>
                  <a:lnTo>
                    <a:pt x="1091" y="323"/>
                  </a:lnTo>
                  <a:lnTo>
                    <a:pt x="1105" y="323"/>
                  </a:lnTo>
                  <a:lnTo>
                    <a:pt x="1105" y="323"/>
                  </a:lnTo>
                  <a:lnTo>
                    <a:pt x="1114" y="323"/>
                  </a:lnTo>
                  <a:lnTo>
                    <a:pt x="1114" y="323"/>
                  </a:lnTo>
                  <a:lnTo>
                    <a:pt x="1124" y="323"/>
                  </a:lnTo>
                  <a:lnTo>
                    <a:pt x="1124" y="323"/>
                  </a:lnTo>
                  <a:lnTo>
                    <a:pt x="1142" y="327"/>
                  </a:lnTo>
                  <a:lnTo>
                    <a:pt x="1142" y="327"/>
                  </a:lnTo>
                  <a:lnTo>
                    <a:pt x="1151" y="327"/>
                  </a:lnTo>
                  <a:lnTo>
                    <a:pt x="1165" y="327"/>
                  </a:lnTo>
                  <a:lnTo>
                    <a:pt x="1165" y="327"/>
                  </a:lnTo>
                  <a:lnTo>
                    <a:pt x="1188" y="327"/>
                  </a:lnTo>
                  <a:lnTo>
                    <a:pt x="1188" y="327"/>
                  </a:lnTo>
                  <a:lnTo>
                    <a:pt x="1207" y="327"/>
                  </a:lnTo>
                  <a:lnTo>
                    <a:pt x="1207" y="327"/>
                  </a:lnTo>
                  <a:lnTo>
                    <a:pt x="1220" y="332"/>
                  </a:lnTo>
                  <a:lnTo>
                    <a:pt x="1220" y="332"/>
                  </a:lnTo>
                  <a:lnTo>
                    <a:pt x="1234" y="327"/>
                  </a:lnTo>
                  <a:lnTo>
                    <a:pt x="1234" y="327"/>
                  </a:lnTo>
                  <a:lnTo>
                    <a:pt x="1243" y="332"/>
                  </a:lnTo>
                  <a:lnTo>
                    <a:pt x="1243" y="332"/>
                  </a:lnTo>
                  <a:lnTo>
                    <a:pt x="1257" y="332"/>
                  </a:lnTo>
                  <a:lnTo>
                    <a:pt x="1257" y="332"/>
                  </a:lnTo>
                  <a:lnTo>
                    <a:pt x="1262" y="336"/>
                  </a:lnTo>
                  <a:lnTo>
                    <a:pt x="1266" y="336"/>
                  </a:lnTo>
                  <a:lnTo>
                    <a:pt x="1276" y="336"/>
                  </a:lnTo>
                  <a:lnTo>
                    <a:pt x="1276" y="336"/>
                  </a:lnTo>
                  <a:lnTo>
                    <a:pt x="1285" y="336"/>
                  </a:lnTo>
                  <a:lnTo>
                    <a:pt x="1294" y="336"/>
                  </a:lnTo>
                  <a:lnTo>
                    <a:pt x="1294" y="336"/>
                  </a:lnTo>
                  <a:lnTo>
                    <a:pt x="1312" y="341"/>
                  </a:lnTo>
                  <a:lnTo>
                    <a:pt x="1326" y="341"/>
                  </a:lnTo>
                  <a:lnTo>
                    <a:pt x="1326" y="341"/>
                  </a:lnTo>
                  <a:lnTo>
                    <a:pt x="1331" y="341"/>
                  </a:lnTo>
                  <a:lnTo>
                    <a:pt x="1331" y="341"/>
                  </a:lnTo>
                  <a:lnTo>
                    <a:pt x="1340" y="346"/>
                  </a:lnTo>
                  <a:lnTo>
                    <a:pt x="1340" y="346"/>
                  </a:lnTo>
                  <a:lnTo>
                    <a:pt x="1349" y="346"/>
                  </a:lnTo>
                  <a:lnTo>
                    <a:pt x="1349" y="346"/>
                  </a:lnTo>
                  <a:lnTo>
                    <a:pt x="1368" y="346"/>
                  </a:lnTo>
                  <a:lnTo>
                    <a:pt x="1382" y="350"/>
                  </a:lnTo>
                  <a:lnTo>
                    <a:pt x="1382" y="350"/>
                  </a:lnTo>
                  <a:lnTo>
                    <a:pt x="1386" y="350"/>
                  </a:lnTo>
                  <a:lnTo>
                    <a:pt x="1386" y="350"/>
                  </a:lnTo>
                  <a:lnTo>
                    <a:pt x="1395" y="355"/>
                  </a:lnTo>
                  <a:lnTo>
                    <a:pt x="1395" y="355"/>
                  </a:lnTo>
                  <a:lnTo>
                    <a:pt x="1405" y="364"/>
                  </a:lnTo>
                  <a:lnTo>
                    <a:pt x="1405" y="364"/>
                  </a:lnTo>
                  <a:lnTo>
                    <a:pt x="1409" y="369"/>
                  </a:lnTo>
                  <a:lnTo>
                    <a:pt x="1414" y="373"/>
                  </a:lnTo>
                  <a:lnTo>
                    <a:pt x="1414" y="373"/>
                  </a:lnTo>
                  <a:lnTo>
                    <a:pt x="1423" y="392"/>
                  </a:lnTo>
                  <a:lnTo>
                    <a:pt x="1423" y="392"/>
                  </a:lnTo>
                  <a:lnTo>
                    <a:pt x="1418" y="392"/>
                  </a:lnTo>
                  <a:lnTo>
                    <a:pt x="1418" y="392"/>
                  </a:lnTo>
                  <a:lnTo>
                    <a:pt x="1428" y="401"/>
                  </a:lnTo>
                  <a:lnTo>
                    <a:pt x="1428" y="401"/>
                  </a:lnTo>
                  <a:lnTo>
                    <a:pt x="1432" y="396"/>
                  </a:lnTo>
                  <a:lnTo>
                    <a:pt x="1432" y="396"/>
                  </a:lnTo>
                  <a:lnTo>
                    <a:pt x="1437" y="406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6" y="406"/>
                  </a:lnTo>
                  <a:lnTo>
                    <a:pt x="1451" y="396"/>
                  </a:lnTo>
                  <a:lnTo>
                    <a:pt x="1451" y="396"/>
                  </a:lnTo>
                  <a:lnTo>
                    <a:pt x="1446" y="392"/>
                  </a:lnTo>
                  <a:lnTo>
                    <a:pt x="1446" y="392"/>
                  </a:lnTo>
                  <a:lnTo>
                    <a:pt x="1455" y="378"/>
                  </a:lnTo>
                  <a:lnTo>
                    <a:pt x="1455" y="378"/>
                  </a:lnTo>
                  <a:lnTo>
                    <a:pt x="1460" y="387"/>
                  </a:lnTo>
                  <a:lnTo>
                    <a:pt x="1460" y="387"/>
                  </a:lnTo>
                  <a:lnTo>
                    <a:pt x="1474" y="383"/>
                  </a:lnTo>
                  <a:lnTo>
                    <a:pt x="1483" y="378"/>
                  </a:lnTo>
                  <a:lnTo>
                    <a:pt x="1483" y="378"/>
                  </a:lnTo>
                  <a:lnTo>
                    <a:pt x="1492" y="378"/>
                  </a:lnTo>
                  <a:lnTo>
                    <a:pt x="1497" y="378"/>
                  </a:lnTo>
                  <a:lnTo>
                    <a:pt x="1497" y="378"/>
                  </a:lnTo>
                  <a:lnTo>
                    <a:pt x="1511" y="383"/>
                  </a:lnTo>
                  <a:lnTo>
                    <a:pt x="1511" y="383"/>
                  </a:lnTo>
                  <a:lnTo>
                    <a:pt x="1538" y="383"/>
                  </a:lnTo>
                  <a:lnTo>
                    <a:pt x="1538" y="383"/>
                  </a:lnTo>
                  <a:lnTo>
                    <a:pt x="1561" y="378"/>
                  </a:lnTo>
                  <a:lnTo>
                    <a:pt x="1561" y="378"/>
                  </a:lnTo>
                  <a:lnTo>
                    <a:pt x="1566" y="378"/>
                  </a:lnTo>
                  <a:lnTo>
                    <a:pt x="1566" y="378"/>
                  </a:lnTo>
                  <a:lnTo>
                    <a:pt x="1561" y="373"/>
                  </a:lnTo>
                  <a:lnTo>
                    <a:pt x="1561" y="373"/>
                  </a:lnTo>
                  <a:lnTo>
                    <a:pt x="1580" y="373"/>
                  </a:lnTo>
                  <a:lnTo>
                    <a:pt x="1580" y="373"/>
                  </a:lnTo>
                  <a:lnTo>
                    <a:pt x="1566" y="369"/>
                  </a:lnTo>
                  <a:lnTo>
                    <a:pt x="1547" y="359"/>
                  </a:lnTo>
                  <a:lnTo>
                    <a:pt x="1547" y="359"/>
                  </a:lnTo>
                  <a:lnTo>
                    <a:pt x="1561" y="359"/>
                  </a:lnTo>
                  <a:lnTo>
                    <a:pt x="1575" y="359"/>
                  </a:lnTo>
                  <a:lnTo>
                    <a:pt x="1575" y="359"/>
                  </a:lnTo>
                  <a:lnTo>
                    <a:pt x="1575" y="350"/>
                  </a:lnTo>
                  <a:lnTo>
                    <a:pt x="1575" y="350"/>
                  </a:lnTo>
                  <a:lnTo>
                    <a:pt x="1570" y="346"/>
                  </a:lnTo>
                  <a:lnTo>
                    <a:pt x="1566" y="341"/>
                  </a:lnTo>
                  <a:lnTo>
                    <a:pt x="1566" y="341"/>
                  </a:lnTo>
                  <a:lnTo>
                    <a:pt x="1580" y="341"/>
                  </a:lnTo>
                  <a:lnTo>
                    <a:pt x="1580" y="341"/>
                  </a:lnTo>
                  <a:lnTo>
                    <a:pt x="1589" y="332"/>
                  </a:lnTo>
                  <a:lnTo>
                    <a:pt x="1593" y="323"/>
                  </a:lnTo>
                  <a:lnTo>
                    <a:pt x="1593" y="323"/>
                  </a:lnTo>
                  <a:lnTo>
                    <a:pt x="1593" y="313"/>
                  </a:lnTo>
                  <a:lnTo>
                    <a:pt x="1593" y="313"/>
                  </a:lnTo>
                  <a:lnTo>
                    <a:pt x="1598" y="304"/>
                  </a:lnTo>
                  <a:lnTo>
                    <a:pt x="1598" y="304"/>
                  </a:lnTo>
                  <a:lnTo>
                    <a:pt x="1607" y="290"/>
                  </a:lnTo>
                  <a:lnTo>
                    <a:pt x="1607" y="290"/>
                  </a:lnTo>
                  <a:lnTo>
                    <a:pt x="1607" y="281"/>
                  </a:lnTo>
                  <a:lnTo>
                    <a:pt x="1607" y="281"/>
                  </a:lnTo>
                  <a:lnTo>
                    <a:pt x="1607" y="267"/>
                  </a:lnTo>
                  <a:lnTo>
                    <a:pt x="1603" y="253"/>
                  </a:lnTo>
                  <a:lnTo>
                    <a:pt x="1603" y="253"/>
                  </a:lnTo>
                  <a:lnTo>
                    <a:pt x="1603" y="249"/>
                  </a:lnTo>
                  <a:lnTo>
                    <a:pt x="1603" y="249"/>
                  </a:lnTo>
                  <a:close/>
                  <a:moveTo>
                    <a:pt x="138" y="373"/>
                  </a:moveTo>
                  <a:lnTo>
                    <a:pt x="138" y="373"/>
                  </a:lnTo>
                  <a:lnTo>
                    <a:pt x="138" y="369"/>
                  </a:lnTo>
                  <a:lnTo>
                    <a:pt x="138" y="369"/>
                  </a:lnTo>
                  <a:lnTo>
                    <a:pt x="147" y="369"/>
                  </a:lnTo>
                  <a:lnTo>
                    <a:pt x="147" y="369"/>
                  </a:lnTo>
                  <a:lnTo>
                    <a:pt x="147" y="373"/>
                  </a:lnTo>
                  <a:lnTo>
                    <a:pt x="147" y="373"/>
                  </a:lnTo>
                  <a:lnTo>
                    <a:pt x="138" y="373"/>
                  </a:lnTo>
                  <a:lnTo>
                    <a:pt x="138" y="373"/>
                  </a:lnTo>
                  <a:close/>
                  <a:moveTo>
                    <a:pt x="179" y="336"/>
                  </a:moveTo>
                  <a:lnTo>
                    <a:pt x="179" y="336"/>
                  </a:lnTo>
                  <a:lnTo>
                    <a:pt x="179" y="341"/>
                  </a:lnTo>
                  <a:lnTo>
                    <a:pt x="179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9" y="336"/>
                  </a:lnTo>
                  <a:lnTo>
                    <a:pt x="179" y="336"/>
                  </a:lnTo>
                  <a:close/>
                  <a:moveTo>
                    <a:pt x="156" y="369"/>
                  </a:move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61" y="369"/>
                  </a:lnTo>
                  <a:lnTo>
                    <a:pt x="161" y="369"/>
                  </a:lnTo>
                  <a:lnTo>
                    <a:pt x="156" y="369"/>
                  </a:lnTo>
                  <a:lnTo>
                    <a:pt x="156" y="369"/>
                  </a:lnTo>
                  <a:close/>
                  <a:moveTo>
                    <a:pt x="170" y="364"/>
                  </a:moveTo>
                  <a:lnTo>
                    <a:pt x="170" y="364"/>
                  </a:lnTo>
                  <a:lnTo>
                    <a:pt x="179" y="364"/>
                  </a:lnTo>
                  <a:lnTo>
                    <a:pt x="188" y="364"/>
                  </a:lnTo>
                  <a:lnTo>
                    <a:pt x="188" y="364"/>
                  </a:lnTo>
                  <a:lnTo>
                    <a:pt x="179" y="364"/>
                  </a:lnTo>
                  <a:lnTo>
                    <a:pt x="170" y="364"/>
                  </a:lnTo>
                  <a:lnTo>
                    <a:pt x="170" y="364"/>
                  </a:lnTo>
                  <a:close/>
                  <a:moveTo>
                    <a:pt x="198" y="364"/>
                  </a:moveTo>
                  <a:lnTo>
                    <a:pt x="198" y="364"/>
                  </a:lnTo>
                  <a:lnTo>
                    <a:pt x="198" y="359"/>
                  </a:lnTo>
                  <a:lnTo>
                    <a:pt x="198" y="359"/>
                  </a:lnTo>
                  <a:lnTo>
                    <a:pt x="202" y="359"/>
                  </a:lnTo>
                  <a:lnTo>
                    <a:pt x="202" y="359"/>
                  </a:lnTo>
                  <a:lnTo>
                    <a:pt x="202" y="364"/>
                  </a:lnTo>
                  <a:lnTo>
                    <a:pt x="202" y="364"/>
                  </a:lnTo>
                  <a:lnTo>
                    <a:pt x="198" y="364"/>
                  </a:lnTo>
                  <a:lnTo>
                    <a:pt x="198" y="364"/>
                  </a:lnTo>
                  <a:close/>
                  <a:moveTo>
                    <a:pt x="225" y="332"/>
                  </a:moveTo>
                  <a:lnTo>
                    <a:pt x="225" y="332"/>
                  </a:lnTo>
                  <a:lnTo>
                    <a:pt x="211" y="336"/>
                  </a:lnTo>
                  <a:lnTo>
                    <a:pt x="211" y="336"/>
                  </a:lnTo>
                  <a:lnTo>
                    <a:pt x="202" y="336"/>
                  </a:lnTo>
                  <a:lnTo>
                    <a:pt x="202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98" y="332"/>
                  </a:lnTo>
                  <a:lnTo>
                    <a:pt x="198" y="332"/>
                  </a:lnTo>
                  <a:lnTo>
                    <a:pt x="230" y="332"/>
                  </a:lnTo>
                  <a:lnTo>
                    <a:pt x="230" y="332"/>
                  </a:lnTo>
                  <a:lnTo>
                    <a:pt x="235" y="327"/>
                  </a:lnTo>
                  <a:lnTo>
                    <a:pt x="239" y="332"/>
                  </a:lnTo>
                  <a:lnTo>
                    <a:pt x="239" y="332"/>
                  </a:lnTo>
                  <a:lnTo>
                    <a:pt x="235" y="332"/>
                  </a:lnTo>
                  <a:lnTo>
                    <a:pt x="225" y="332"/>
                  </a:lnTo>
                  <a:lnTo>
                    <a:pt x="225" y="332"/>
                  </a:lnTo>
                  <a:close/>
                  <a:moveTo>
                    <a:pt x="248" y="332"/>
                  </a:moveTo>
                  <a:lnTo>
                    <a:pt x="248" y="332"/>
                  </a:lnTo>
                  <a:lnTo>
                    <a:pt x="248" y="327"/>
                  </a:lnTo>
                  <a:lnTo>
                    <a:pt x="258" y="327"/>
                  </a:lnTo>
                  <a:lnTo>
                    <a:pt x="258" y="327"/>
                  </a:lnTo>
                  <a:lnTo>
                    <a:pt x="248" y="332"/>
                  </a:lnTo>
                  <a:lnTo>
                    <a:pt x="248" y="332"/>
                  </a:lnTo>
                  <a:close/>
                  <a:moveTo>
                    <a:pt x="267" y="341"/>
                  </a:moveTo>
                  <a:lnTo>
                    <a:pt x="267" y="341"/>
                  </a:lnTo>
                  <a:lnTo>
                    <a:pt x="267" y="341"/>
                  </a:lnTo>
                  <a:lnTo>
                    <a:pt x="267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67" y="341"/>
                  </a:lnTo>
                  <a:lnTo>
                    <a:pt x="267" y="341"/>
                  </a:lnTo>
                  <a:close/>
                  <a:moveTo>
                    <a:pt x="271" y="327"/>
                  </a:moveTo>
                  <a:lnTo>
                    <a:pt x="271" y="327"/>
                  </a:lnTo>
                  <a:lnTo>
                    <a:pt x="276" y="327"/>
                  </a:lnTo>
                  <a:lnTo>
                    <a:pt x="276" y="327"/>
                  </a:lnTo>
                  <a:lnTo>
                    <a:pt x="271" y="327"/>
                  </a:lnTo>
                  <a:lnTo>
                    <a:pt x="271" y="327"/>
                  </a:lnTo>
                  <a:lnTo>
                    <a:pt x="271" y="327"/>
                  </a:lnTo>
                  <a:close/>
                  <a:moveTo>
                    <a:pt x="299" y="327"/>
                  </a:moveTo>
                  <a:lnTo>
                    <a:pt x="299" y="327"/>
                  </a:lnTo>
                  <a:lnTo>
                    <a:pt x="299" y="323"/>
                  </a:lnTo>
                  <a:lnTo>
                    <a:pt x="304" y="323"/>
                  </a:lnTo>
                  <a:lnTo>
                    <a:pt x="304" y="323"/>
                  </a:lnTo>
                  <a:lnTo>
                    <a:pt x="299" y="327"/>
                  </a:lnTo>
                  <a:lnTo>
                    <a:pt x="299" y="327"/>
                  </a:lnTo>
                  <a:lnTo>
                    <a:pt x="299" y="327"/>
                  </a:lnTo>
                  <a:close/>
                  <a:moveTo>
                    <a:pt x="317" y="323"/>
                  </a:moveTo>
                  <a:lnTo>
                    <a:pt x="317" y="323"/>
                  </a:lnTo>
                  <a:lnTo>
                    <a:pt x="327" y="323"/>
                  </a:lnTo>
                  <a:lnTo>
                    <a:pt x="327" y="323"/>
                  </a:lnTo>
                  <a:lnTo>
                    <a:pt x="322" y="323"/>
                  </a:lnTo>
                  <a:lnTo>
                    <a:pt x="317" y="323"/>
                  </a:lnTo>
                  <a:lnTo>
                    <a:pt x="317" y="323"/>
                  </a:lnTo>
                  <a:close/>
                  <a:moveTo>
                    <a:pt x="506" y="299"/>
                  </a:moveTo>
                  <a:lnTo>
                    <a:pt x="506" y="299"/>
                  </a:lnTo>
                  <a:lnTo>
                    <a:pt x="506" y="299"/>
                  </a:lnTo>
                  <a:lnTo>
                    <a:pt x="511" y="299"/>
                  </a:lnTo>
                  <a:lnTo>
                    <a:pt x="511" y="299"/>
                  </a:lnTo>
                  <a:lnTo>
                    <a:pt x="506" y="304"/>
                  </a:lnTo>
                  <a:lnTo>
                    <a:pt x="506" y="299"/>
                  </a:lnTo>
                  <a:lnTo>
                    <a:pt x="506" y="299"/>
                  </a:lnTo>
                  <a:close/>
                  <a:moveTo>
                    <a:pt x="529" y="309"/>
                  </a:moveTo>
                  <a:lnTo>
                    <a:pt x="529" y="309"/>
                  </a:lnTo>
                  <a:lnTo>
                    <a:pt x="525" y="313"/>
                  </a:lnTo>
                  <a:lnTo>
                    <a:pt x="525" y="313"/>
                  </a:lnTo>
                  <a:lnTo>
                    <a:pt x="516" y="313"/>
                  </a:lnTo>
                  <a:lnTo>
                    <a:pt x="516" y="313"/>
                  </a:lnTo>
                  <a:lnTo>
                    <a:pt x="520" y="309"/>
                  </a:lnTo>
                  <a:lnTo>
                    <a:pt x="529" y="309"/>
                  </a:lnTo>
                  <a:lnTo>
                    <a:pt x="529" y="309"/>
                  </a:lnTo>
                  <a:close/>
                  <a:moveTo>
                    <a:pt x="990" y="318"/>
                  </a:moveTo>
                  <a:lnTo>
                    <a:pt x="990" y="318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5" y="313"/>
                  </a:lnTo>
                  <a:lnTo>
                    <a:pt x="995" y="313"/>
                  </a:lnTo>
                  <a:lnTo>
                    <a:pt x="990" y="318"/>
                  </a:lnTo>
                  <a:lnTo>
                    <a:pt x="990" y="318"/>
                  </a:lnTo>
                  <a:close/>
                  <a:moveTo>
                    <a:pt x="972" y="286"/>
                  </a:moveTo>
                  <a:lnTo>
                    <a:pt x="972" y="286"/>
                  </a:lnTo>
                  <a:lnTo>
                    <a:pt x="967" y="290"/>
                  </a:lnTo>
                  <a:lnTo>
                    <a:pt x="967" y="290"/>
                  </a:lnTo>
                  <a:lnTo>
                    <a:pt x="930" y="290"/>
                  </a:lnTo>
                  <a:lnTo>
                    <a:pt x="930" y="290"/>
                  </a:lnTo>
                  <a:lnTo>
                    <a:pt x="921" y="286"/>
                  </a:lnTo>
                  <a:lnTo>
                    <a:pt x="921" y="286"/>
                  </a:lnTo>
                  <a:lnTo>
                    <a:pt x="912" y="286"/>
                  </a:lnTo>
                  <a:lnTo>
                    <a:pt x="912" y="286"/>
                  </a:lnTo>
                  <a:lnTo>
                    <a:pt x="879" y="286"/>
                  </a:lnTo>
                  <a:lnTo>
                    <a:pt x="879" y="286"/>
                  </a:lnTo>
                  <a:lnTo>
                    <a:pt x="861" y="286"/>
                  </a:lnTo>
                  <a:lnTo>
                    <a:pt x="861" y="286"/>
                  </a:lnTo>
                  <a:lnTo>
                    <a:pt x="806" y="286"/>
                  </a:lnTo>
                  <a:lnTo>
                    <a:pt x="806" y="286"/>
                  </a:lnTo>
                  <a:lnTo>
                    <a:pt x="79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1"/>
                  </a:lnTo>
                  <a:lnTo>
                    <a:pt x="787" y="281"/>
                  </a:lnTo>
                  <a:lnTo>
                    <a:pt x="797" y="281"/>
                  </a:lnTo>
                  <a:lnTo>
                    <a:pt x="797" y="281"/>
                  </a:lnTo>
                  <a:lnTo>
                    <a:pt x="866" y="281"/>
                  </a:lnTo>
                  <a:lnTo>
                    <a:pt x="866" y="281"/>
                  </a:lnTo>
                  <a:lnTo>
                    <a:pt x="889" y="281"/>
                  </a:lnTo>
                  <a:lnTo>
                    <a:pt x="889" y="281"/>
                  </a:lnTo>
                  <a:lnTo>
                    <a:pt x="898" y="281"/>
                  </a:lnTo>
                  <a:lnTo>
                    <a:pt x="912" y="281"/>
                  </a:lnTo>
                  <a:lnTo>
                    <a:pt x="912" y="281"/>
                  </a:lnTo>
                  <a:lnTo>
                    <a:pt x="921" y="281"/>
                  </a:lnTo>
                  <a:lnTo>
                    <a:pt x="921" y="281"/>
                  </a:lnTo>
                  <a:lnTo>
                    <a:pt x="930" y="281"/>
                  </a:lnTo>
                  <a:lnTo>
                    <a:pt x="930" y="281"/>
                  </a:lnTo>
                  <a:lnTo>
                    <a:pt x="939" y="286"/>
                  </a:lnTo>
                  <a:lnTo>
                    <a:pt x="939" y="286"/>
                  </a:lnTo>
                  <a:lnTo>
                    <a:pt x="953" y="286"/>
                  </a:lnTo>
                  <a:lnTo>
                    <a:pt x="967" y="286"/>
                  </a:lnTo>
                  <a:lnTo>
                    <a:pt x="967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close/>
                  <a:moveTo>
                    <a:pt x="1045" y="299"/>
                  </a:moveTo>
                  <a:lnTo>
                    <a:pt x="1045" y="299"/>
                  </a:lnTo>
                  <a:lnTo>
                    <a:pt x="1045" y="299"/>
                  </a:lnTo>
                  <a:lnTo>
                    <a:pt x="1050" y="299"/>
                  </a:lnTo>
                  <a:lnTo>
                    <a:pt x="1050" y="299"/>
                  </a:lnTo>
                  <a:lnTo>
                    <a:pt x="1045" y="299"/>
                  </a:lnTo>
                  <a:lnTo>
                    <a:pt x="1045" y="299"/>
                  </a:lnTo>
                  <a:close/>
                  <a:moveTo>
                    <a:pt x="1202" y="295"/>
                  </a:moveTo>
                  <a:lnTo>
                    <a:pt x="1202" y="295"/>
                  </a:lnTo>
                  <a:lnTo>
                    <a:pt x="1188" y="295"/>
                  </a:lnTo>
                  <a:lnTo>
                    <a:pt x="1170" y="295"/>
                  </a:lnTo>
                  <a:lnTo>
                    <a:pt x="1170" y="295"/>
                  </a:lnTo>
                  <a:lnTo>
                    <a:pt x="1160" y="295"/>
                  </a:lnTo>
                  <a:lnTo>
                    <a:pt x="1160" y="295"/>
                  </a:lnTo>
                  <a:lnTo>
                    <a:pt x="1110" y="295"/>
                  </a:lnTo>
                  <a:lnTo>
                    <a:pt x="1110" y="295"/>
                  </a:lnTo>
                  <a:lnTo>
                    <a:pt x="1096" y="295"/>
                  </a:lnTo>
                  <a:lnTo>
                    <a:pt x="1096" y="295"/>
                  </a:lnTo>
                  <a:lnTo>
                    <a:pt x="1091" y="290"/>
                  </a:lnTo>
                  <a:lnTo>
                    <a:pt x="1091" y="290"/>
                  </a:lnTo>
                  <a:lnTo>
                    <a:pt x="1078" y="290"/>
                  </a:lnTo>
                  <a:lnTo>
                    <a:pt x="1078" y="290"/>
                  </a:lnTo>
                  <a:lnTo>
                    <a:pt x="1031" y="290"/>
                  </a:lnTo>
                  <a:lnTo>
                    <a:pt x="1031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999" y="290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1018" y="286"/>
                  </a:lnTo>
                  <a:lnTo>
                    <a:pt x="1018" y="286"/>
                  </a:lnTo>
                  <a:lnTo>
                    <a:pt x="1055" y="286"/>
                  </a:lnTo>
                  <a:lnTo>
                    <a:pt x="1055" y="286"/>
                  </a:lnTo>
                  <a:lnTo>
                    <a:pt x="1087" y="290"/>
                  </a:lnTo>
                  <a:lnTo>
                    <a:pt x="1087" y="290"/>
                  </a:lnTo>
                  <a:lnTo>
                    <a:pt x="1124" y="290"/>
                  </a:lnTo>
                  <a:lnTo>
                    <a:pt x="1124" y="290"/>
                  </a:lnTo>
                  <a:lnTo>
                    <a:pt x="1147" y="290"/>
                  </a:lnTo>
                  <a:lnTo>
                    <a:pt x="1147" y="290"/>
                  </a:lnTo>
                  <a:lnTo>
                    <a:pt x="1151" y="290"/>
                  </a:lnTo>
                  <a:lnTo>
                    <a:pt x="1151" y="290"/>
                  </a:lnTo>
                  <a:lnTo>
                    <a:pt x="1202" y="295"/>
                  </a:lnTo>
                  <a:lnTo>
                    <a:pt x="1202" y="295"/>
                  </a:lnTo>
                  <a:lnTo>
                    <a:pt x="1207" y="295"/>
                  </a:lnTo>
                  <a:lnTo>
                    <a:pt x="1207" y="295"/>
                  </a:lnTo>
                  <a:lnTo>
                    <a:pt x="1202" y="295"/>
                  </a:lnTo>
                  <a:lnTo>
                    <a:pt x="1202" y="295"/>
                  </a:lnTo>
                  <a:close/>
                  <a:moveTo>
                    <a:pt x="1216" y="295"/>
                  </a:moveTo>
                  <a:lnTo>
                    <a:pt x="1216" y="295"/>
                  </a:lnTo>
                  <a:lnTo>
                    <a:pt x="1216" y="295"/>
                  </a:lnTo>
                  <a:lnTo>
                    <a:pt x="1216" y="295"/>
                  </a:lnTo>
                  <a:lnTo>
                    <a:pt x="1220" y="295"/>
                  </a:lnTo>
                  <a:lnTo>
                    <a:pt x="1220" y="295"/>
                  </a:lnTo>
                  <a:lnTo>
                    <a:pt x="1216" y="295"/>
                  </a:lnTo>
                  <a:lnTo>
                    <a:pt x="1216" y="2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04">
              <a:extLst>
                <a:ext uri="{FF2B5EF4-FFF2-40B4-BE49-F238E27FC236}">
                  <a16:creationId xmlns:a16="http://schemas.microsoft.com/office/drawing/2014/main" id="{1713914A-243E-4C9D-9186-BF5E107C77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7167" y="-174734"/>
              <a:ext cx="233363" cy="15876"/>
            </a:xfrm>
            <a:custGeom>
              <a:avLst/>
              <a:gdLst>
                <a:gd name="T0" fmla="*/ 147 w 147"/>
                <a:gd name="T1" fmla="*/ 5 h 10"/>
                <a:gd name="T2" fmla="*/ 147 w 147"/>
                <a:gd name="T3" fmla="*/ 5 h 10"/>
                <a:gd name="T4" fmla="*/ 147 w 147"/>
                <a:gd name="T5" fmla="*/ 0 h 10"/>
                <a:gd name="T6" fmla="*/ 147 w 147"/>
                <a:gd name="T7" fmla="*/ 0 h 10"/>
                <a:gd name="T8" fmla="*/ 143 w 147"/>
                <a:gd name="T9" fmla="*/ 0 h 10"/>
                <a:gd name="T10" fmla="*/ 133 w 147"/>
                <a:gd name="T11" fmla="*/ 0 h 10"/>
                <a:gd name="T12" fmla="*/ 133 w 147"/>
                <a:gd name="T13" fmla="*/ 0 h 10"/>
                <a:gd name="T14" fmla="*/ 124 w 147"/>
                <a:gd name="T15" fmla="*/ 0 h 10"/>
                <a:gd name="T16" fmla="*/ 120 w 147"/>
                <a:gd name="T17" fmla="*/ 0 h 10"/>
                <a:gd name="T18" fmla="*/ 120 w 147"/>
                <a:gd name="T19" fmla="*/ 0 h 10"/>
                <a:gd name="T20" fmla="*/ 110 w 147"/>
                <a:gd name="T21" fmla="*/ 0 h 10"/>
                <a:gd name="T22" fmla="*/ 110 w 147"/>
                <a:gd name="T23" fmla="*/ 0 h 10"/>
                <a:gd name="T24" fmla="*/ 106 w 147"/>
                <a:gd name="T25" fmla="*/ 0 h 10"/>
                <a:gd name="T26" fmla="*/ 106 w 147"/>
                <a:gd name="T27" fmla="*/ 0 h 10"/>
                <a:gd name="T28" fmla="*/ 78 w 147"/>
                <a:gd name="T29" fmla="*/ 0 h 10"/>
                <a:gd name="T30" fmla="*/ 78 w 147"/>
                <a:gd name="T31" fmla="*/ 0 h 10"/>
                <a:gd name="T32" fmla="*/ 69 w 147"/>
                <a:gd name="T33" fmla="*/ 0 h 10"/>
                <a:gd name="T34" fmla="*/ 69 w 147"/>
                <a:gd name="T35" fmla="*/ 0 h 10"/>
                <a:gd name="T36" fmla="*/ 64 w 147"/>
                <a:gd name="T37" fmla="*/ 0 h 10"/>
                <a:gd name="T38" fmla="*/ 60 w 147"/>
                <a:gd name="T39" fmla="*/ 0 h 10"/>
                <a:gd name="T40" fmla="*/ 60 w 147"/>
                <a:gd name="T41" fmla="*/ 0 h 10"/>
                <a:gd name="T42" fmla="*/ 55 w 147"/>
                <a:gd name="T43" fmla="*/ 0 h 10"/>
                <a:gd name="T44" fmla="*/ 55 w 147"/>
                <a:gd name="T45" fmla="*/ 0 h 10"/>
                <a:gd name="T46" fmla="*/ 51 w 147"/>
                <a:gd name="T47" fmla="*/ 0 h 10"/>
                <a:gd name="T48" fmla="*/ 51 w 147"/>
                <a:gd name="T49" fmla="*/ 0 h 10"/>
                <a:gd name="T50" fmla="*/ 46 w 147"/>
                <a:gd name="T51" fmla="*/ 0 h 10"/>
                <a:gd name="T52" fmla="*/ 46 w 147"/>
                <a:gd name="T53" fmla="*/ 0 h 10"/>
                <a:gd name="T54" fmla="*/ 41 w 147"/>
                <a:gd name="T55" fmla="*/ 0 h 10"/>
                <a:gd name="T56" fmla="*/ 41 w 147"/>
                <a:gd name="T57" fmla="*/ 0 h 10"/>
                <a:gd name="T58" fmla="*/ 37 w 147"/>
                <a:gd name="T59" fmla="*/ 0 h 10"/>
                <a:gd name="T60" fmla="*/ 37 w 147"/>
                <a:gd name="T61" fmla="*/ 0 h 10"/>
                <a:gd name="T62" fmla="*/ 28 w 147"/>
                <a:gd name="T63" fmla="*/ 0 h 10"/>
                <a:gd name="T64" fmla="*/ 28 w 147"/>
                <a:gd name="T65" fmla="*/ 0 h 10"/>
                <a:gd name="T66" fmla="*/ 23 w 147"/>
                <a:gd name="T67" fmla="*/ 0 h 10"/>
                <a:gd name="T68" fmla="*/ 23 w 147"/>
                <a:gd name="T69" fmla="*/ 0 h 10"/>
                <a:gd name="T70" fmla="*/ 18 w 147"/>
                <a:gd name="T71" fmla="*/ 0 h 10"/>
                <a:gd name="T72" fmla="*/ 18 w 147"/>
                <a:gd name="T73" fmla="*/ 0 h 10"/>
                <a:gd name="T74" fmla="*/ 14 w 147"/>
                <a:gd name="T75" fmla="*/ 0 h 10"/>
                <a:gd name="T76" fmla="*/ 9 w 147"/>
                <a:gd name="T77" fmla="*/ 0 h 10"/>
                <a:gd name="T78" fmla="*/ 9 w 147"/>
                <a:gd name="T79" fmla="*/ 0 h 10"/>
                <a:gd name="T80" fmla="*/ 0 w 147"/>
                <a:gd name="T81" fmla="*/ 0 h 10"/>
                <a:gd name="T82" fmla="*/ 0 w 147"/>
                <a:gd name="T83" fmla="*/ 10 h 10"/>
                <a:gd name="T84" fmla="*/ 0 w 147"/>
                <a:gd name="T85" fmla="*/ 10 h 10"/>
                <a:gd name="T86" fmla="*/ 14 w 147"/>
                <a:gd name="T87" fmla="*/ 10 h 10"/>
                <a:gd name="T88" fmla="*/ 14 w 147"/>
                <a:gd name="T89" fmla="*/ 10 h 10"/>
                <a:gd name="T90" fmla="*/ 37 w 147"/>
                <a:gd name="T91" fmla="*/ 10 h 10"/>
                <a:gd name="T92" fmla="*/ 37 w 147"/>
                <a:gd name="T93" fmla="*/ 10 h 10"/>
                <a:gd name="T94" fmla="*/ 83 w 147"/>
                <a:gd name="T95" fmla="*/ 10 h 10"/>
                <a:gd name="T96" fmla="*/ 83 w 147"/>
                <a:gd name="T97" fmla="*/ 10 h 10"/>
                <a:gd name="T98" fmla="*/ 120 w 147"/>
                <a:gd name="T99" fmla="*/ 10 h 10"/>
                <a:gd name="T100" fmla="*/ 120 w 147"/>
                <a:gd name="T101" fmla="*/ 10 h 10"/>
                <a:gd name="T102" fmla="*/ 129 w 147"/>
                <a:gd name="T103" fmla="*/ 10 h 10"/>
                <a:gd name="T104" fmla="*/ 129 w 147"/>
                <a:gd name="T105" fmla="*/ 10 h 10"/>
                <a:gd name="T106" fmla="*/ 138 w 147"/>
                <a:gd name="T107" fmla="*/ 10 h 10"/>
                <a:gd name="T108" fmla="*/ 147 w 147"/>
                <a:gd name="T109" fmla="*/ 5 h 10"/>
                <a:gd name="T110" fmla="*/ 147 w 147"/>
                <a:gd name="T1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" h="10">
                  <a:moveTo>
                    <a:pt x="147" y="5"/>
                  </a:moveTo>
                  <a:lnTo>
                    <a:pt x="147" y="5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3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29" y="10"/>
                  </a:lnTo>
                  <a:lnTo>
                    <a:pt x="129" y="10"/>
                  </a:lnTo>
                  <a:lnTo>
                    <a:pt x="138" y="10"/>
                  </a:lnTo>
                  <a:lnTo>
                    <a:pt x="147" y="5"/>
                  </a:lnTo>
                  <a:lnTo>
                    <a:pt x="14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105">
              <a:extLst>
                <a:ext uri="{FF2B5EF4-FFF2-40B4-BE49-F238E27FC236}">
                  <a16:creationId xmlns:a16="http://schemas.microsoft.com/office/drawing/2014/main" id="{6B0312C8-E0EF-4388-8F00-48D4956D82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617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0 w 14"/>
                <a:gd name="T3" fmla="*/ 14 w 14"/>
                <a:gd name="T4" fmla="*/ 14 w 14"/>
                <a:gd name="T5" fmla="*/ 5 w 14"/>
                <a:gd name="T6" fmla="*/ 0 w 14"/>
                <a:gd name="T7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106">
              <a:extLst>
                <a:ext uri="{FF2B5EF4-FFF2-40B4-BE49-F238E27FC236}">
                  <a16:creationId xmlns:a16="http://schemas.microsoft.com/office/drawing/2014/main" id="{511C1F38-22BF-4535-94D1-EE02D899FE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0919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4 w 14"/>
                <a:gd name="T5" fmla="*/ 4 w 14"/>
                <a:gd name="T6" fmla="*/ 0 w 14"/>
                <a:gd name="T7" fmla="*/ 0 w 14"/>
                <a:gd name="T8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107">
              <a:extLst>
                <a:ext uri="{FF2B5EF4-FFF2-40B4-BE49-F238E27FC236}">
                  <a16:creationId xmlns:a16="http://schemas.microsoft.com/office/drawing/2014/main" id="{10BFC6F1-AEFB-4C3F-AD8E-5B0A7D8654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77592" y="-115995"/>
              <a:ext cx="14288" cy="7938"/>
            </a:xfrm>
            <a:custGeom>
              <a:avLst/>
              <a:gdLst>
                <a:gd name="T0" fmla="*/ 0 w 9"/>
                <a:gd name="T1" fmla="*/ 5 h 5"/>
                <a:gd name="T2" fmla="*/ 0 w 9"/>
                <a:gd name="T3" fmla="*/ 5 h 5"/>
                <a:gd name="T4" fmla="*/ 4 w 9"/>
                <a:gd name="T5" fmla="*/ 5 h 5"/>
                <a:gd name="T6" fmla="*/ 9 w 9"/>
                <a:gd name="T7" fmla="*/ 0 h 5"/>
                <a:gd name="T8" fmla="*/ 9 w 9"/>
                <a:gd name="T9" fmla="*/ 0 h 5"/>
                <a:gd name="T10" fmla="*/ 0 w 9"/>
                <a:gd name="T11" fmla="*/ 0 h 5"/>
                <a:gd name="T12" fmla="*/ 0 w 9"/>
                <a:gd name="T13" fmla="*/ 5 h 5"/>
                <a:gd name="T14" fmla="*/ 0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108">
              <a:extLst>
                <a:ext uri="{FF2B5EF4-FFF2-40B4-BE49-F238E27FC236}">
                  <a16:creationId xmlns:a16="http://schemas.microsoft.com/office/drawing/2014/main" id="{CE4E5857-3AD6-4F70-838E-4F2C735314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2528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10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109">
              <a:extLst>
                <a:ext uri="{FF2B5EF4-FFF2-40B4-BE49-F238E27FC236}">
                  <a16:creationId xmlns:a16="http://schemas.microsoft.com/office/drawing/2014/main" id="{2AF9ED1A-A26D-4040-BB0F-48C62D8D7A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09430" y="-152508"/>
              <a:ext cx="20638" cy="0"/>
            </a:xfrm>
            <a:custGeom>
              <a:avLst/>
              <a:gdLst>
                <a:gd name="T0" fmla="*/ 0 w 13"/>
                <a:gd name="T1" fmla="*/ 0 w 13"/>
                <a:gd name="T2" fmla="*/ 13 w 13"/>
                <a:gd name="T3" fmla="*/ 13 w 13"/>
                <a:gd name="T4" fmla="*/ 0 w 13"/>
                <a:gd name="T5" fmla="*/ 0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Freeform 110">
              <a:extLst>
                <a:ext uri="{FF2B5EF4-FFF2-40B4-BE49-F238E27FC236}">
                  <a16:creationId xmlns:a16="http://schemas.microsoft.com/office/drawing/2014/main" id="{C2CF90B6-F2AD-49D2-A577-C289FA4D51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68092" y="-136633"/>
              <a:ext cx="14288" cy="6350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0 h 4"/>
                <a:gd name="T8" fmla="*/ 9 w 9"/>
                <a:gd name="T9" fmla="*/ 0 h 4"/>
                <a:gd name="T10" fmla="*/ 9 w 9"/>
                <a:gd name="T11" fmla="*/ 0 h 4"/>
                <a:gd name="T12" fmla="*/ 0 w 9"/>
                <a:gd name="T13" fmla="*/ 0 h 4"/>
                <a:gd name="T14" fmla="*/ 0 w 9"/>
                <a:gd name="T15" fmla="*/ 0 h 4"/>
                <a:gd name="T16" fmla="*/ 0 w 9"/>
                <a:gd name="T17" fmla="*/ 0 h 4"/>
                <a:gd name="T18" fmla="*/ 0 w 9"/>
                <a:gd name="T19" fmla="*/ 4 h 4"/>
                <a:gd name="T20" fmla="*/ 0 w 9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Freeform 111">
              <a:extLst>
                <a:ext uri="{FF2B5EF4-FFF2-40B4-BE49-F238E27FC236}">
                  <a16:creationId xmlns:a16="http://schemas.microsoft.com/office/drawing/2014/main" id="{B1A5B3BC-13E7-4437-BBAB-E834DA4034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2053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5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112">
              <a:extLst>
                <a:ext uri="{FF2B5EF4-FFF2-40B4-BE49-F238E27FC236}">
                  <a16:creationId xmlns:a16="http://schemas.microsoft.com/office/drawing/2014/main" id="{2045B078-8A3A-45DD-8F57-47FC4F7C28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57043" y="-152508"/>
              <a:ext cx="22225" cy="7938"/>
            </a:xfrm>
            <a:custGeom>
              <a:avLst/>
              <a:gdLst>
                <a:gd name="T0" fmla="*/ 10 w 14"/>
                <a:gd name="T1" fmla="*/ 0 h 5"/>
                <a:gd name="T2" fmla="*/ 10 w 14"/>
                <a:gd name="T3" fmla="*/ 0 h 5"/>
                <a:gd name="T4" fmla="*/ 0 w 14"/>
                <a:gd name="T5" fmla="*/ 5 h 5"/>
                <a:gd name="T6" fmla="*/ 0 w 14"/>
                <a:gd name="T7" fmla="*/ 5 h 5"/>
                <a:gd name="T8" fmla="*/ 10 w 14"/>
                <a:gd name="T9" fmla="*/ 5 h 5"/>
                <a:gd name="T10" fmla="*/ 10 w 14"/>
                <a:gd name="T11" fmla="*/ 5 h 5"/>
                <a:gd name="T12" fmla="*/ 14 w 14"/>
                <a:gd name="T13" fmla="*/ 5 h 5"/>
                <a:gd name="T14" fmla="*/ 14 w 14"/>
                <a:gd name="T15" fmla="*/ 0 h 5"/>
                <a:gd name="T16" fmla="*/ 14 w 14"/>
                <a:gd name="T17" fmla="*/ 0 h 5"/>
                <a:gd name="T18" fmla="*/ 10 w 14"/>
                <a:gd name="T19" fmla="*/ 0 h 5"/>
                <a:gd name="T20" fmla="*/ 10 w 1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5">
                  <a:moveTo>
                    <a:pt x="10" y="0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4" y="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8" name="Freeform 113">
              <a:extLst>
                <a:ext uri="{FF2B5EF4-FFF2-40B4-BE49-F238E27FC236}">
                  <a16:creationId xmlns:a16="http://schemas.microsoft.com/office/drawing/2014/main" id="{A0C05164-B419-41AD-BA7A-A55FFDA98D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79230" y="-174734"/>
              <a:ext cx="7938" cy="15876"/>
            </a:xfrm>
            <a:custGeom>
              <a:avLst/>
              <a:gdLst>
                <a:gd name="T0" fmla="*/ 0 w 5"/>
                <a:gd name="T1" fmla="*/ 5 h 10"/>
                <a:gd name="T2" fmla="*/ 0 w 5"/>
                <a:gd name="T3" fmla="*/ 5 h 10"/>
                <a:gd name="T4" fmla="*/ 0 w 5"/>
                <a:gd name="T5" fmla="*/ 5 h 10"/>
                <a:gd name="T6" fmla="*/ 0 w 5"/>
                <a:gd name="T7" fmla="*/ 5 h 10"/>
                <a:gd name="T8" fmla="*/ 0 w 5"/>
                <a:gd name="T9" fmla="*/ 10 h 10"/>
                <a:gd name="T10" fmla="*/ 0 w 5"/>
                <a:gd name="T11" fmla="*/ 10 h 10"/>
                <a:gd name="T12" fmla="*/ 5 w 5"/>
                <a:gd name="T13" fmla="*/ 5 h 10"/>
                <a:gd name="T14" fmla="*/ 5 w 5"/>
                <a:gd name="T15" fmla="*/ 5 h 10"/>
                <a:gd name="T16" fmla="*/ 5 w 5"/>
                <a:gd name="T17" fmla="*/ 5 h 10"/>
                <a:gd name="T18" fmla="*/ 0 w 5"/>
                <a:gd name="T19" fmla="*/ 0 h 10"/>
                <a:gd name="T20" fmla="*/ 0 w 5"/>
                <a:gd name="T21" fmla="*/ 0 h 10"/>
                <a:gd name="T22" fmla="*/ 0 w 5"/>
                <a:gd name="T23" fmla="*/ 5 h 10"/>
                <a:gd name="T24" fmla="*/ 0 w 5"/>
                <a:gd name="T2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10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9" name="Freeform 114">
              <a:extLst>
                <a:ext uri="{FF2B5EF4-FFF2-40B4-BE49-F238E27FC236}">
                  <a16:creationId xmlns:a16="http://schemas.microsoft.com/office/drawing/2014/main" id="{E47BDCA7-C43D-4BA8-9F53-2342333E1A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69654" y="126902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0" name="Freeform 115">
              <a:extLst>
                <a:ext uri="{FF2B5EF4-FFF2-40B4-BE49-F238E27FC236}">
                  <a16:creationId xmlns:a16="http://schemas.microsoft.com/office/drawing/2014/main" id="{627B7DC9-CCA4-45D6-A288-97B8370411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36570" y="-416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1" name="Freeform 116">
              <a:extLst>
                <a:ext uri="{FF2B5EF4-FFF2-40B4-BE49-F238E27FC236}">
                  <a16:creationId xmlns:a16="http://schemas.microsoft.com/office/drawing/2014/main" id="{E73C7FC9-B8A3-4092-8A92-31F85D9CA0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98305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5 w 5"/>
                <a:gd name="T5" fmla="*/ 5 w 5"/>
                <a:gd name="T6" fmla="*/ 0 w 5"/>
                <a:gd name="T7" fmla="*/ 0 w 5"/>
                <a:gd name="T8" fmla="*/ 0 w 5"/>
                <a:gd name="T9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2" name="Freeform 117">
              <a:extLst>
                <a:ext uri="{FF2B5EF4-FFF2-40B4-BE49-F238E27FC236}">
                  <a16:creationId xmlns:a16="http://schemas.microsoft.com/office/drawing/2014/main" id="{B0A70DD3-3741-47E5-BE5E-A2A21EF96C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63342" y="-144571"/>
              <a:ext cx="6350" cy="0"/>
            </a:xfrm>
            <a:custGeom>
              <a:avLst/>
              <a:gdLst>
                <a:gd name="T0" fmla="*/ 4 w 4"/>
                <a:gd name="T1" fmla="*/ 4 w 4"/>
                <a:gd name="T2" fmla="*/ 0 w 4"/>
                <a:gd name="T3" fmla="*/ 0 w 4"/>
                <a:gd name="T4" fmla="*/ 0 w 4"/>
                <a:gd name="T5" fmla="*/ 4 w 4"/>
                <a:gd name="T6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3" name="Freeform 118">
              <a:extLst>
                <a:ext uri="{FF2B5EF4-FFF2-40B4-BE49-F238E27FC236}">
                  <a16:creationId xmlns:a16="http://schemas.microsoft.com/office/drawing/2014/main" id="{9BC64A8A-0936-4769-90D3-338A968ADF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10993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9E5FB35-17E9-42DC-A2D8-A9AEA72A5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798E74F-1B67-4BD6-88B3-23EA35A26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53CFE98-C3F8-4072-88C8-CFB31B11E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C9D7-B688-4263-9427-19F0CA780241}" type="datetimeFigureOut">
              <a:rPr lang="pt-BR" smtClean="0"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2BFEE3-1F4B-40E3-8A07-C93C2A786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970CE8-50F0-4A4B-AB77-E07423065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E2DA9-3A3C-4E1A-859A-1935F74FA77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723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údo_Amare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Agrupar 26">
            <a:extLst>
              <a:ext uri="{FF2B5EF4-FFF2-40B4-BE49-F238E27FC236}">
                <a16:creationId xmlns:a16="http://schemas.microsoft.com/office/drawing/2014/main" id="{7BEB6D0F-5299-4FCF-B2C0-1C7E3ED58310}"/>
              </a:ext>
            </a:extLst>
          </p:cNvPr>
          <p:cNvGrpSpPr/>
          <p:nvPr userDrawn="1"/>
        </p:nvGrpSpPr>
        <p:grpSpPr>
          <a:xfrm>
            <a:off x="-333949" y="457202"/>
            <a:ext cx="7539742" cy="1605470"/>
            <a:chOff x="10607678" y="-649414"/>
            <a:chExt cx="2551116" cy="776316"/>
          </a:xfrm>
          <a:solidFill>
            <a:srgbClr val="FFCB08"/>
          </a:solidFill>
        </p:grpSpPr>
        <p:sp>
          <p:nvSpPr>
            <p:cNvPr id="28" name="Freeform 103">
              <a:extLst>
                <a:ext uri="{FF2B5EF4-FFF2-40B4-BE49-F238E27FC236}">
                  <a16:creationId xmlns:a16="http://schemas.microsoft.com/office/drawing/2014/main" id="{06E65B5F-B971-436D-858C-03E67667C1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7678" y="-649414"/>
              <a:ext cx="2551116" cy="650898"/>
            </a:xfrm>
            <a:custGeom>
              <a:avLst/>
              <a:gdLst>
                <a:gd name="T0" fmla="*/ 1575 w 1607"/>
                <a:gd name="T1" fmla="*/ 156 h 410"/>
                <a:gd name="T2" fmla="*/ 1515 w 1607"/>
                <a:gd name="T3" fmla="*/ 46 h 410"/>
                <a:gd name="T4" fmla="*/ 1239 w 1607"/>
                <a:gd name="T5" fmla="*/ 4 h 410"/>
                <a:gd name="T6" fmla="*/ 764 w 1607"/>
                <a:gd name="T7" fmla="*/ 9 h 410"/>
                <a:gd name="T8" fmla="*/ 428 w 1607"/>
                <a:gd name="T9" fmla="*/ 41 h 410"/>
                <a:gd name="T10" fmla="*/ 267 w 1607"/>
                <a:gd name="T11" fmla="*/ 55 h 410"/>
                <a:gd name="T12" fmla="*/ 50 w 1607"/>
                <a:gd name="T13" fmla="*/ 78 h 410"/>
                <a:gd name="T14" fmla="*/ 0 w 1607"/>
                <a:gd name="T15" fmla="*/ 198 h 410"/>
                <a:gd name="T16" fmla="*/ 23 w 1607"/>
                <a:gd name="T17" fmla="*/ 281 h 410"/>
                <a:gd name="T18" fmla="*/ 41 w 1607"/>
                <a:gd name="T19" fmla="*/ 318 h 410"/>
                <a:gd name="T20" fmla="*/ 69 w 1607"/>
                <a:gd name="T21" fmla="*/ 350 h 410"/>
                <a:gd name="T22" fmla="*/ 82 w 1607"/>
                <a:gd name="T23" fmla="*/ 373 h 410"/>
                <a:gd name="T24" fmla="*/ 142 w 1607"/>
                <a:gd name="T25" fmla="*/ 383 h 410"/>
                <a:gd name="T26" fmla="*/ 317 w 1607"/>
                <a:gd name="T27" fmla="*/ 355 h 410"/>
                <a:gd name="T28" fmla="*/ 534 w 1607"/>
                <a:gd name="T29" fmla="*/ 332 h 410"/>
                <a:gd name="T30" fmla="*/ 608 w 1607"/>
                <a:gd name="T31" fmla="*/ 318 h 410"/>
                <a:gd name="T32" fmla="*/ 497 w 1607"/>
                <a:gd name="T33" fmla="*/ 323 h 410"/>
                <a:gd name="T34" fmla="*/ 437 w 1607"/>
                <a:gd name="T35" fmla="*/ 336 h 410"/>
                <a:gd name="T36" fmla="*/ 345 w 1607"/>
                <a:gd name="T37" fmla="*/ 346 h 410"/>
                <a:gd name="T38" fmla="*/ 216 w 1607"/>
                <a:gd name="T39" fmla="*/ 359 h 410"/>
                <a:gd name="T40" fmla="*/ 317 w 1607"/>
                <a:gd name="T41" fmla="*/ 336 h 410"/>
                <a:gd name="T42" fmla="*/ 363 w 1607"/>
                <a:gd name="T43" fmla="*/ 327 h 410"/>
                <a:gd name="T44" fmla="*/ 340 w 1607"/>
                <a:gd name="T45" fmla="*/ 327 h 410"/>
                <a:gd name="T46" fmla="*/ 373 w 1607"/>
                <a:gd name="T47" fmla="*/ 336 h 410"/>
                <a:gd name="T48" fmla="*/ 410 w 1607"/>
                <a:gd name="T49" fmla="*/ 323 h 410"/>
                <a:gd name="T50" fmla="*/ 433 w 1607"/>
                <a:gd name="T51" fmla="*/ 318 h 410"/>
                <a:gd name="T52" fmla="*/ 483 w 1607"/>
                <a:gd name="T53" fmla="*/ 313 h 410"/>
                <a:gd name="T54" fmla="*/ 474 w 1607"/>
                <a:gd name="T55" fmla="*/ 318 h 410"/>
                <a:gd name="T56" fmla="*/ 575 w 1607"/>
                <a:gd name="T57" fmla="*/ 299 h 410"/>
                <a:gd name="T58" fmla="*/ 631 w 1607"/>
                <a:gd name="T59" fmla="*/ 295 h 410"/>
                <a:gd name="T60" fmla="*/ 787 w 1607"/>
                <a:gd name="T61" fmla="*/ 290 h 410"/>
                <a:gd name="T62" fmla="*/ 893 w 1607"/>
                <a:gd name="T63" fmla="*/ 295 h 410"/>
                <a:gd name="T64" fmla="*/ 967 w 1607"/>
                <a:gd name="T65" fmla="*/ 299 h 410"/>
                <a:gd name="T66" fmla="*/ 861 w 1607"/>
                <a:gd name="T67" fmla="*/ 299 h 410"/>
                <a:gd name="T68" fmla="*/ 769 w 1607"/>
                <a:gd name="T69" fmla="*/ 304 h 410"/>
                <a:gd name="T70" fmla="*/ 861 w 1607"/>
                <a:gd name="T71" fmla="*/ 309 h 410"/>
                <a:gd name="T72" fmla="*/ 981 w 1607"/>
                <a:gd name="T73" fmla="*/ 313 h 410"/>
                <a:gd name="T74" fmla="*/ 1105 w 1607"/>
                <a:gd name="T75" fmla="*/ 323 h 410"/>
                <a:gd name="T76" fmla="*/ 1220 w 1607"/>
                <a:gd name="T77" fmla="*/ 332 h 410"/>
                <a:gd name="T78" fmla="*/ 1326 w 1607"/>
                <a:gd name="T79" fmla="*/ 341 h 410"/>
                <a:gd name="T80" fmla="*/ 1405 w 1607"/>
                <a:gd name="T81" fmla="*/ 364 h 410"/>
                <a:gd name="T82" fmla="*/ 1441 w 1607"/>
                <a:gd name="T83" fmla="*/ 410 h 410"/>
                <a:gd name="T84" fmla="*/ 1497 w 1607"/>
                <a:gd name="T85" fmla="*/ 378 h 410"/>
                <a:gd name="T86" fmla="*/ 1547 w 1607"/>
                <a:gd name="T87" fmla="*/ 359 h 410"/>
                <a:gd name="T88" fmla="*/ 1593 w 1607"/>
                <a:gd name="T89" fmla="*/ 313 h 410"/>
                <a:gd name="T90" fmla="*/ 138 w 1607"/>
                <a:gd name="T91" fmla="*/ 369 h 410"/>
                <a:gd name="T92" fmla="*/ 179 w 1607"/>
                <a:gd name="T93" fmla="*/ 336 h 410"/>
                <a:gd name="T94" fmla="*/ 188 w 1607"/>
                <a:gd name="T95" fmla="*/ 364 h 410"/>
                <a:gd name="T96" fmla="*/ 225 w 1607"/>
                <a:gd name="T97" fmla="*/ 332 h 410"/>
                <a:gd name="T98" fmla="*/ 239 w 1607"/>
                <a:gd name="T99" fmla="*/ 332 h 410"/>
                <a:gd name="T100" fmla="*/ 267 w 1607"/>
                <a:gd name="T101" fmla="*/ 341 h 410"/>
                <a:gd name="T102" fmla="*/ 299 w 1607"/>
                <a:gd name="T103" fmla="*/ 327 h 410"/>
                <a:gd name="T104" fmla="*/ 506 w 1607"/>
                <a:gd name="T105" fmla="*/ 299 h 410"/>
                <a:gd name="T106" fmla="*/ 529 w 1607"/>
                <a:gd name="T107" fmla="*/ 309 h 410"/>
                <a:gd name="T108" fmla="*/ 930 w 1607"/>
                <a:gd name="T109" fmla="*/ 290 h 410"/>
                <a:gd name="T110" fmla="*/ 787 w 1607"/>
                <a:gd name="T111" fmla="*/ 286 h 410"/>
                <a:gd name="T112" fmla="*/ 930 w 1607"/>
                <a:gd name="T113" fmla="*/ 281 h 410"/>
                <a:gd name="T114" fmla="*/ 1045 w 1607"/>
                <a:gd name="T115" fmla="*/ 299 h 410"/>
                <a:gd name="T116" fmla="*/ 1078 w 1607"/>
                <a:gd name="T117" fmla="*/ 290 h 410"/>
                <a:gd name="T118" fmla="*/ 1055 w 1607"/>
                <a:gd name="T119" fmla="*/ 286 h 410"/>
                <a:gd name="T120" fmla="*/ 1202 w 1607"/>
                <a:gd name="T121" fmla="*/ 29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07" h="410">
                  <a:moveTo>
                    <a:pt x="1603" y="249"/>
                  </a:moveTo>
                  <a:lnTo>
                    <a:pt x="1603" y="249"/>
                  </a:lnTo>
                  <a:lnTo>
                    <a:pt x="1603" y="249"/>
                  </a:lnTo>
                  <a:lnTo>
                    <a:pt x="1603" y="249"/>
                  </a:lnTo>
                  <a:lnTo>
                    <a:pt x="1607" y="244"/>
                  </a:lnTo>
                  <a:lnTo>
                    <a:pt x="1607" y="244"/>
                  </a:lnTo>
                  <a:lnTo>
                    <a:pt x="1603" y="244"/>
                  </a:lnTo>
                  <a:lnTo>
                    <a:pt x="1603" y="244"/>
                  </a:lnTo>
                  <a:lnTo>
                    <a:pt x="1598" y="244"/>
                  </a:lnTo>
                  <a:lnTo>
                    <a:pt x="1598" y="244"/>
                  </a:lnTo>
                  <a:lnTo>
                    <a:pt x="1570" y="207"/>
                  </a:lnTo>
                  <a:lnTo>
                    <a:pt x="1570" y="207"/>
                  </a:lnTo>
                  <a:lnTo>
                    <a:pt x="1575" y="184"/>
                  </a:lnTo>
                  <a:lnTo>
                    <a:pt x="1575" y="156"/>
                  </a:lnTo>
                  <a:lnTo>
                    <a:pt x="1575" y="156"/>
                  </a:lnTo>
                  <a:lnTo>
                    <a:pt x="1575" y="152"/>
                  </a:lnTo>
                  <a:lnTo>
                    <a:pt x="1575" y="152"/>
                  </a:lnTo>
                  <a:lnTo>
                    <a:pt x="1580" y="143"/>
                  </a:lnTo>
                  <a:lnTo>
                    <a:pt x="1580" y="143"/>
                  </a:lnTo>
                  <a:lnTo>
                    <a:pt x="1561" y="133"/>
                  </a:lnTo>
                  <a:lnTo>
                    <a:pt x="1552" y="120"/>
                  </a:lnTo>
                  <a:lnTo>
                    <a:pt x="1552" y="120"/>
                  </a:lnTo>
                  <a:lnTo>
                    <a:pt x="1552" y="92"/>
                  </a:lnTo>
                  <a:lnTo>
                    <a:pt x="1543" y="69"/>
                  </a:lnTo>
                  <a:lnTo>
                    <a:pt x="1543" y="69"/>
                  </a:lnTo>
                  <a:lnTo>
                    <a:pt x="1529" y="55"/>
                  </a:lnTo>
                  <a:lnTo>
                    <a:pt x="1515" y="50"/>
                  </a:lnTo>
                  <a:lnTo>
                    <a:pt x="1515" y="50"/>
                  </a:lnTo>
                  <a:lnTo>
                    <a:pt x="1515" y="46"/>
                  </a:lnTo>
                  <a:lnTo>
                    <a:pt x="1515" y="46"/>
                  </a:lnTo>
                  <a:lnTo>
                    <a:pt x="1511" y="36"/>
                  </a:lnTo>
                  <a:lnTo>
                    <a:pt x="1501" y="27"/>
                  </a:lnTo>
                  <a:lnTo>
                    <a:pt x="1501" y="27"/>
                  </a:lnTo>
                  <a:lnTo>
                    <a:pt x="1488" y="18"/>
                  </a:lnTo>
                  <a:lnTo>
                    <a:pt x="1465" y="13"/>
                  </a:lnTo>
                  <a:lnTo>
                    <a:pt x="1465" y="13"/>
                  </a:lnTo>
                  <a:lnTo>
                    <a:pt x="1418" y="13"/>
                  </a:lnTo>
                  <a:lnTo>
                    <a:pt x="1418" y="13"/>
                  </a:lnTo>
                  <a:lnTo>
                    <a:pt x="1391" y="9"/>
                  </a:lnTo>
                  <a:lnTo>
                    <a:pt x="1391" y="9"/>
                  </a:lnTo>
                  <a:lnTo>
                    <a:pt x="1345" y="9"/>
                  </a:lnTo>
                  <a:lnTo>
                    <a:pt x="1345" y="9"/>
                  </a:lnTo>
                  <a:lnTo>
                    <a:pt x="1285" y="4"/>
                  </a:lnTo>
                  <a:lnTo>
                    <a:pt x="1285" y="4"/>
                  </a:lnTo>
                  <a:lnTo>
                    <a:pt x="1239" y="4"/>
                  </a:lnTo>
                  <a:lnTo>
                    <a:pt x="1239" y="4"/>
                  </a:lnTo>
                  <a:lnTo>
                    <a:pt x="1179" y="4"/>
                  </a:lnTo>
                  <a:lnTo>
                    <a:pt x="1179" y="4"/>
                  </a:lnTo>
                  <a:lnTo>
                    <a:pt x="1022" y="0"/>
                  </a:lnTo>
                  <a:lnTo>
                    <a:pt x="1022" y="0"/>
                  </a:lnTo>
                  <a:lnTo>
                    <a:pt x="921" y="0"/>
                  </a:lnTo>
                  <a:lnTo>
                    <a:pt x="921" y="0"/>
                  </a:lnTo>
                  <a:lnTo>
                    <a:pt x="912" y="4"/>
                  </a:lnTo>
                  <a:lnTo>
                    <a:pt x="912" y="4"/>
                  </a:lnTo>
                  <a:lnTo>
                    <a:pt x="852" y="4"/>
                  </a:lnTo>
                  <a:lnTo>
                    <a:pt x="852" y="4"/>
                  </a:lnTo>
                  <a:lnTo>
                    <a:pt x="797" y="9"/>
                  </a:lnTo>
                  <a:lnTo>
                    <a:pt x="797" y="9"/>
                  </a:lnTo>
                  <a:lnTo>
                    <a:pt x="764" y="9"/>
                  </a:lnTo>
                  <a:lnTo>
                    <a:pt x="764" y="9"/>
                  </a:lnTo>
                  <a:lnTo>
                    <a:pt x="718" y="13"/>
                  </a:lnTo>
                  <a:lnTo>
                    <a:pt x="718" y="13"/>
                  </a:lnTo>
                  <a:lnTo>
                    <a:pt x="668" y="18"/>
                  </a:lnTo>
                  <a:lnTo>
                    <a:pt x="668" y="18"/>
                  </a:lnTo>
                  <a:lnTo>
                    <a:pt x="663" y="18"/>
                  </a:lnTo>
                  <a:lnTo>
                    <a:pt x="663" y="18"/>
                  </a:lnTo>
                  <a:lnTo>
                    <a:pt x="626" y="23"/>
                  </a:lnTo>
                  <a:lnTo>
                    <a:pt x="626" y="23"/>
                  </a:lnTo>
                  <a:lnTo>
                    <a:pt x="585" y="23"/>
                  </a:lnTo>
                  <a:lnTo>
                    <a:pt x="585" y="23"/>
                  </a:lnTo>
                  <a:lnTo>
                    <a:pt x="511" y="32"/>
                  </a:lnTo>
                  <a:lnTo>
                    <a:pt x="511" y="32"/>
                  </a:lnTo>
                  <a:lnTo>
                    <a:pt x="437" y="41"/>
                  </a:lnTo>
                  <a:lnTo>
                    <a:pt x="437" y="41"/>
                  </a:lnTo>
                  <a:lnTo>
                    <a:pt x="428" y="41"/>
                  </a:lnTo>
                  <a:lnTo>
                    <a:pt x="428" y="41"/>
                  </a:lnTo>
                  <a:lnTo>
                    <a:pt x="428" y="36"/>
                  </a:lnTo>
                  <a:lnTo>
                    <a:pt x="433" y="36"/>
                  </a:lnTo>
                  <a:lnTo>
                    <a:pt x="433" y="36"/>
                  </a:lnTo>
                  <a:lnTo>
                    <a:pt x="428" y="32"/>
                  </a:lnTo>
                  <a:lnTo>
                    <a:pt x="428" y="32"/>
                  </a:lnTo>
                  <a:lnTo>
                    <a:pt x="387" y="36"/>
                  </a:lnTo>
                  <a:lnTo>
                    <a:pt x="387" y="36"/>
                  </a:lnTo>
                  <a:lnTo>
                    <a:pt x="377" y="36"/>
                  </a:lnTo>
                  <a:lnTo>
                    <a:pt x="377" y="36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21" y="60"/>
                  </a:lnTo>
                  <a:lnTo>
                    <a:pt x="221" y="60"/>
                  </a:lnTo>
                  <a:lnTo>
                    <a:pt x="188" y="64"/>
                  </a:lnTo>
                  <a:lnTo>
                    <a:pt x="188" y="64"/>
                  </a:lnTo>
                  <a:lnTo>
                    <a:pt x="133" y="64"/>
                  </a:lnTo>
                  <a:lnTo>
                    <a:pt x="133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64" y="69"/>
                  </a:lnTo>
                  <a:lnTo>
                    <a:pt x="50" y="78"/>
                  </a:lnTo>
                  <a:lnTo>
                    <a:pt x="27" y="92"/>
                  </a:lnTo>
                  <a:lnTo>
                    <a:pt x="27" y="92"/>
                  </a:lnTo>
                  <a:lnTo>
                    <a:pt x="27" y="96"/>
                  </a:lnTo>
                  <a:lnTo>
                    <a:pt x="27" y="96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3" y="13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56"/>
                  </a:lnTo>
                  <a:lnTo>
                    <a:pt x="9" y="156"/>
                  </a:lnTo>
                  <a:lnTo>
                    <a:pt x="9" y="166"/>
                  </a:lnTo>
                  <a:lnTo>
                    <a:pt x="9" y="166"/>
                  </a:lnTo>
                  <a:lnTo>
                    <a:pt x="4" y="180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4" y="249"/>
                  </a:lnTo>
                  <a:lnTo>
                    <a:pt x="4" y="249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8" y="272"/>
                  </a:lnTo>
                  <a:lnTo>
                    <a:pt x="23" y="281"/>
                  </a:lnTo>
                  <a:lnTo>
                    <a:pt x="23" y="281"/>
                  </a:lnTo>
                  <a:lnTo>
                    <a:pt x="23" y="286"/>
                  </a:lnTo>
                  <a:lnTo>
                    <a:pt x="27" y="290"/>
                  </a:lnTo>
                  <a:lnTo>
                    <a:pt x="27" y="290"/>
                  </a:lnTo>
                  <a:lnTo>
                    <a:pt x="32" y="290"/>
                  </a:lnTo>
                  <a:lnTo>
                    <a:pt x="32" y="290"/>
                  </a:lnTo>
                  <a:lnTo>
                    <a:pt x="32" y="299"/>
                  </a:lnTo>
                  <a:lnTo>
                    <a:pt x="32" y="304"/>
                  </a:lnTo>
                  <a:lnTo>
                    <a:pt x="32" y="304"/>
                  </a:lnTo>
                  <a:lnTo>
                    <a:pt x="36" y="309"/>
                  </a:lnTo>
                  <a:lnTo>
                    <a:pt x="41" y="309"/>
                  </a:lnTo>
                  <a:lnTo>
                    <a:pt x="41" y="309"/>
                  </a:lnTo>
                  <a:lnTo>
                    <a:pt x="36" y="318"/>
                  </a:lnTo>
                  <a:lnTo>
                    <a:pt x="36" y="318"/>
                  </a:lnTo>
                  <a:lnTo>
                    <a:pt x="41" y="318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7"/>
                  </a:lnTo>
                  <a:lnTo>
                    <a:pt x="50" y="327"/>
                  </a:lnTo>
                  <a:lnTo>
                    <a:pt x="46" y="332"/>
                  </a:lnTo>
                  <a:lnTo>
                    <a:pt x="46" y="332"/>
                  </a:lnTo>
                  <a:lnTo>
                    <a:pt x="55" y="336"/>
                  </a:lnTo>
                  <a:lnTo>
                    <a:pt x="55" y="336"/>
                  </a:lnTo>
                  <a:lnTo>
                    <a:pt x="64" y="341"/>
                  </a:lnTo>
                  <a:lnTo>
                    <a:pt x="69" y="346"/>
                  </a:lnTo>
                  <a:lnTo>
                    <a:pt x="69" y="346"/>
                  </a:lnTo>
                  <a:lnTo>
                    <a:pt x="69" y="350"/>
                  </a:lnTo>
                  <a:lnTo>
                    <a:pt x="69" y="350"/>
                  </a:lnTo>
                  <a:lnTo>
                    <a:pt x="78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92" y="355"/>
                  </a:lnTo>
                  <a:lnTo>
                    <a:pt x="92" y="355"/>
                  </a:lnTo>
                  <a:lnTo>
                    <a:pt x="73" y="359"/>
                  </a:lnTo>
                  <a:lnTo>
                    <a:pt x="73" y="359"/>
                  </a:lnTo>
                  <a:lnTo>
                    <a:pt x="78" y="364"/>
                  </a:lnTo>
                  <a:lnTo>
                    <a:pt x="78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82" y="373"/>
                  </a:lnTo>
                  <a:lnTo>
                    <a:pt x="82" y="373"/>
                  </a:lnTo>
                  <a:lnTo>
                    <a:pt x="82" y="378"/>
                  </a:lnTo>
                  <a:lnTo>
                    <a:pt x="82" y="378"/>
                  </a:lnTo>
                  <a:lnTo>
                    <a:pt x="92" y="378"/>
                  </a:lnTo>
                  <a:lnTo>
                    <a:pt x="101" y="378"/>
                  </a:lnTo>
                  <a:lnTo>
                    <a:pt x="101" y="378"/>
                  </a:lnTo>
                  <a:lnTo>
                    <a:pt x="96" y="383"/>
                  </a:lnTo>
                  <a:lnTo>
                    <a:pt x="92" y="387"/>
                  </a:lnTo>
                  <a:lnTo>
                    <a:pt x="92" y="387"/>
                  </a:lnTo>
                  <a:lnTo>
                    <a:pt x="92" y="392"/>
                  </a:lnTo>
                  <a:lnTo>
                    <a:pt x="92" y="392"/>
                  </a:lnTo>
                  <a:lnTo>
                    <a:pt x="101" y="392"/>
                  </a:lnTo>
                  <a:lnTo>
                    <a:pt x="110" y="392"/>
                  </a:lnTo>
                  <a:lnTo>
                    <a:pt x="110" y="392"/>
                  </a:lnTo>
                  <a:lnTo>
                    <a:pt x="142" y="383"/>
                  </a:lnTo>
                  <a:lnTo>
                    <a:pt x="142" y="383"/>
                  </a:lnTo>
                  <a:lnTo>
                    <a:pt x="152" y="383"/>
                  </a:lnTo>
                  <a:lnTo>
                    <a:pt x="152" y="383"/>
                  </a:lnTo>
                  <a:lnTo>
                    <a:pt x="175" y="378"/>
                  </a:lnTo>
                  <a:lnTo>
                    <a:pt x="175" y="378"/>
                  </a:lnTo>
                  <a:lnTo>
                    <a:pt x="216" y="369"/>
                  </a:lnTo>
                  <a:lnTo>
                    <a:pt x="216" y="369"/>
                  </a:lnTo>
                  <a:lnTo>
                    <a:pt x="221" y="369"/>
                  </a:lnTo>
                  <a:lnTo>
                    <a:pt x="221" y="369"/>
                  </a:lnTo>
                  <a:lnTo>
                    <a:pt x="230" y="369"/>
                  </a:lnTo>
                  <a:lnTo>
                    <a:pt x="230" y="369"/>
                  </a:lnTo>
                  <a:lnTo>
                    <a:pt x="253" y="364"/>
                  </a:lnTo>
                  <a:lnTo>
                    <a:pt x="253" y="364"/>
                  </a:lnTo>
                  <a:lnTo>
                    <a:pt x="294" y="359"/>
                  </a:lnTo>
                  <a:lnTo>
                    <a:pt x="294" y="359"/>
                  </a:lnTo>
                  <a:lnTo>
                    <a:pt x="317" y="355"/>
                  </a:lnTo>
                  <a:lnTo>
                    <a:pt x="317" y="355"/>
                  </a:lnTo>
                  <a:lnTo>
                    <a:pt x="345" y="355"/>
                  </a:lnTo>
                  <a:lnTo>
                    <a:pt x="345" y="355"/>
                  </a:lnTo>
                  <a:lnTo>
                    <a:pt x="382" y="350"/>
                  </a:lnTo>
                  <a:lnTo>
                    <a:pt x="382" y="350"/>
                  </a:lnTo>
                  <a:lnTo>
                    <a:pt x="419" y="346"/>
                  </a:lnTo>
                  <a:lnTo>
                    <a:pt x="419" y="346"/>
                  </a:lnTo>
                  <a:lnTo>
                    <a:pt x="456" y="341"/>
                  </a:lnTo>
                  <a:lnTo>
                    <a:pt x="456" y="341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529" y="332"/>
                  </a:lnTo>
                  <a:lnTo>
                    <a:pt x="529" y="332"/>
                  </a:lnTo>
                  <a:lnTo>
                    <a:pt x="534" y="332"/>
                  </a:lnTo>
                  <a:lnTo>
                    <a:pt x="534" y="332"/>
                  </a:lnTo>
                  <a:lnTo>
                    <a:pt x="580" y="327"/>
                  </a:lnTo>
                  <a:lnTo>
                    <a:pt x="580" y="327"/>
                  </a:lnTo>
                  <a:lnTo>
                    <a:pt x="585" y="327"/>
                  </a:lnTo>
                  <a:lnTo>
                    <a:pt x="585" y="327"/>
                  </a:lnTo>
                  <a:lnTo>
                    <a:pt x="608" y="327"/>
                  </a:lnTo>
                  <a:lnTo>
                    <a:pt x="635" y="323"/>
                  </a:lnTo>
                  <a:lnTo>
                    <a:pt x="635" y="323"/>
                  </a:lnTo>
                  <a:lnTo>
                    <a:pt x="654" y="323"/>
                  </a:lnTo>
                  <a:lnTo>
                    <a:pt x="654" y="323"/>
                  </a:lnTo>
                  <a:lnTo>
                    <a:pt x="640" y="318"/>
                  </a:lnTo>
                  <a:lnTo>
                    <a:pt x="631" y="323"/>
                  </a:lnTo>
                  <a:lnTo>
                    <a:pt x="631" y="323"/>
                  </a:lnTo>
                  <a:lnTo>
                    <a:pt x="626" y="318"/>
                  </a:lnTo>
                  <a:lnTo>
                    <a:pt x="626" y="318"/>
                  </a:lnTo>
                  <a:lnTo>
                    <a:pt x="608" y="318"/>
                  </a:lnTo>
                  <a:lnTo>
                    <a:pt x="608" y="318"/>
                  </a:lnTo>
                  <a:lnTo>
                    <a:pt x="575" y="323"/>
                  </a:lnTo>
                  <a:lnTo>
                    <a:pt x="575" y="323"/>
                  </a:lnTo>
                  <a:lnTo>
                    <a:pt x="562" y="327"/>
                  </a:lnTo>
                  <a:lnTo>
                    <a:pt x="548" y="323"/>
                  </a:lnTo>
                  <a:lnTo>
                    <a:pt x="548" y="323"/>
                  </a:lnTo>
                  <a:lnTo>
                    <a:pt x="529" y="323"/>
                  </a:lnTo>
                  <a:lnTo>
                    <a:pt x="529" y="323"/>
                  </a:lnTo>
                  <a:lnTo>
                    <a:pt x="525" y="327"/>
                  </a:lnTo>
                  <a:lnTo>
                    <a:pt x="525" y="327"/>
                  </a:lnTo>
                  <a:lnTo>
                    <a:pt x="520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497" y="323"/>
                  </a:lnTo>
                  <a:lnTo>
                    <a:pt x="497" y="323"/>
                  </a:lnTo>
                  <a:lnTo>
                    <a:pt x="492" y="327"/>
                  </a:lnTo>
                  <a:lnTo>
                    <a:pt x="483" y="327"/>
                  </a:lnTo>
                  <a:lnTo>
                    <a:pt x="483" y="327"/>
                  </a:lnTo>
                  <a:lnTo>
                    <a:pt x="474" y="332"/>
                  </a:lnTo>
                  <a:lnTo>
                    <a:pt x="469" y="332"/>
                  </a:lnTo>
                  <a:lnTo>
                    <a:pt x="469" y="332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0" y="327"/>
                  </a:lnTo>
                  <a:lnTo>
                    <a:pt x="460" y="327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1" y="336"/>
                  </a:lnTo>
                  <a:lnTo>
                    <a:pt x="446" y="336"/>
                  </a:lnTo>
                  <a:lnTo>
                    <a:pt x="437" y="336"/>
                  </a:lnTo>
                  <a:lnTo>
                    <a:pt x="437" y="336"/>
                  </a:lnTo>
                  <a:lnTo>
                    <a:pt x="433" y="336"/>
                  </a:lnTo>
                  <a:lnTo>
                    <a:pt x="433" y="336"/>
                  </a:lnTo>
                  <a:lnTo>
                    <a:pt x="423" y="336"/>
                  </a:lnTo>
                  <a:lnTo>
                    <a:pt x="423" y="336"/>
                  </a:lnTo>
                  <a:lnTo>
                    <a:pt x="419" y="336"/>
                  </a:lnTo>
                  <a:lnTo>
                    <a:pt x="419" y="336"/>
                  </a:lnTo>
                  <a:lnTo>
                    <a:pt x="410" y="341"/>
                  </a:lnTo>
                  <a:lnTo>
                    <a:pt x="400" y="341"/>
                  </a:lnTo>
                  <a:lnTo>
                    <a:pt x="400" y="341"/>
                  </a:lnTo>
                  <a:lnTo>
                    <a:pt x="387" y="341"/>
                  </a:lnTo>
                  <a:lnTo>
                    <a:pt x="387" y="341"/>
                  </a:lnTo>
                  <a:lnTo>
                    <a:pt x="350" y="346"/>
                  </a:lnTo>
                  <a:lnTo>
                    <a:pt x="350" y="346"/>
                  </a:lnTo>
                  <a:lnTo>
                    <a:pt x="345" y="346"/>
                  </a:lnTo>
                  <a:lnTo>
                    <a:pt x="345" y="346"/>
                  </a:lnTo>
                  <a:lnTo>
                    <a:pt x="331" y="346"/>
                  </a:lnTo>
                  <a:lnTo>
                    <a:pt x="317" y="346"/>
                  </a:lnTo>
                  <a:lnTo>
                    <a:pt x="317" y="346"/>
                  </a:lnTo>
                  <a:lnTo>
                    <a:pt x="290" y="355"/>
                  </a:lnTo>
                  <a:lnTo>
                    <a:pt x="290" y="355"/>
                  </a:lnTo>
                  <a:lnTo>
                    <a:pt x="271" y="355"/>
                  </a:lnTo>
                  <a:lnTo>
                    <a:pt x="271" y="355"/>
                  </a:lnTo>
                  <a:lnTo>
                    <a:pt x="248" y="355"/>
                  </a:lnTo>
                  <a:lnTo>
                    <a:pt x="248" y="355"/>
                  </a:lnTo>
                  <a:lnTo>
                    <a:pt x="225" y="359"/>
                  </a:lnTo>
                  <a:lnTo>
                    <a:pt x="225" y="359"/>
                  </a:lnTo>
                  <a:lnTo>
                    <a:pt x="207" y="359"/>
                  </a:lnTo>
                  <a:lnTo>
                    <a:pt x="207" y="359"/>
                  </a:lnTo>
                  <a:lnTo>
                    <a:pt x="216" y="359"/>
                  </a:lnTo>
                  <a:lnTo>
                    <a:pt x="216" y="359"/>
                  </a:lnTo>
                  <a:lnTo>
                    <a:pt x="235" y="355"/>
                  </a:lnTo>
                  <a:lnTo>
                    <a:pt x="235" y="355"/>
                  </a:lnTo>
                  <a:lnTo>
                    <a:pt x="253" y="350"/>
                  </a:lnTo>
                  <a:lnTo>
                    <a:pt x="253" y="350"/>
                  </a:lnTo>
                  <a:lnTo>
                    <a:pt x="281" y="350"/>
                  </a:lnTo>
                  <a:lnTo>
                    <a:pt x="281" y="350"/>
                  </a:lnTo>
                  <a:lnTo>
                    <a:pt x="299" y="346"/>
                  </a:lnTo>
                  <a:lnTo>
                    <a:pt x="299" y="346"/>
                  </a:lnTo>
                  <a:lnTo>
                    <a:pt x="304" y="346"/>
                  </a:lnTo>
                  <a:lnTo>
                    <a:pt x="304" y="346"/>
                  </a:lnTo>
                  <a:lnTo>
                    <a:pt x="304" y="336"/>
                  </a:lnTo>
                  <a:lnTo>
                    <a:pt x="304" y="336"/>
                  </a:lnTo>
                  <a:lnTo>
                    <a:pt x="317" y="336"/>
                  </a:lnTo>
                  <a:lnTo>
                    <a:pt x="317" y="336"/>
                  </a:lnTo>
                  <a:lnTo>
                    <a:pt x="313" y="341"/>
                  </a:lnTo>
                  <a:lnTo>
                    <a:pt x="313" y="341"/>
                  </a:lnTo>
                  <a:lnTo>
                    <a:pt x="308" y="346"/>
                  </a:lnTo>
                  <a:lnTo>
                    <a:pt x="308" y="346"/>
                  </a:lnTo>
                  <a:lnTo>
                    <a:pt x="322" y="346"/>
                  </a:lnTo>
                  <a:lnTo>
                    <a:pt x="331" y="336"/>
                  </a:lnTo>
                  <a:lnTo>
                    <a:pt x="331" y="336"/>
                  </a:lnTo>
                  <a:lnTo>
                    <a:pt x="331" y="332"/>
                  </a:lnTo>
                  <a:lnTo>
                    <a:pt x="331" y="332"/>
                  </a:lnTo>
                  <a:lnTo>
                    <a:pt x="345" y="336"/>
                  </a:lnTo>
                  <a:lnTo>
                    <a:pt x="345" y="336"/>
                  </a:lnTo>
                  <a:lnTo>
                    <a:pt x="350" y="332"/>
                  </a:lnTo>
                  <a:lnTo>
                    <a:pt x="350" y="332"/>
                  </a:lnTo>
                  <a:lnTo>
                    <a:pt x="359" y="332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73" y="323"/>
                  </a:lnTo>
                  <a:lnTo>
                    <a:pt x="373" y="323"/>
                  </a:lnTo>
                  <a:lnTo>
                    <a:pt x="368" y="318"/>
                  </a:lnTo>
                  <a:lnTo>
                    <a:pt x="368" y="318"/>
                  </a:lnTo>
                  <a:lnTo>
                    <a:pt x="359" y="323"/>
                  </a:lnTo>
                  <a:lnTo>
                    <a:pt x="354" y="323"/>
                  </a:lnTo>
                  <a:lnTo>
                    <a:pt x="354" y="323"/>
                  </a:lnTo>
                  <a:lnTo>
                    <a:pt x="350" y="323"/>
                  </a:lnTo>
                  <a:lnTo>
                    <a:pt x="345" y="323"/>
                  </a:lnTo>
                  <a:lnTo>
                    <a:pt x="345" y="323"/>
                  </a:lnTo>
                  <a:lnTo>
                    <a:pt x="340" y="327"/>
                  </a:lnTo>
                  <a:lnTo>
                    <a:pt x="340" y="327"/>
                  </a:lnTo>
                  <a:lnTo>
                    <a:pt x="340" y="323"/>
                  </a:lnTo>
                  <a:lnTo>
                    <a:pt x="340" y="323"/>
                  </a:lnTo>
                  <a:lnTo>
                    <a:pt x="331" y="323"/>
                  </a:lnTo>
                  <a:lnTo>
                    <a:pt x="331" y="323"/>
                  </a:lnTo>
                  <a:lnTo>
                    <a:pt x="354" y="318"/>
                  </a:lnTo>
                  <a:lnTo>
                    <a:pt x="354" y="318"/>
                  </a:lnTo>
                  <a:lnTo>
                    <a:pt x="377" y="318"/>
                  </a:lnTo>
                  <a:lnTo>
                    <a:pt x="377" y="318"/>
                  </a:lnTo>
                  <a:lnTo>
                    <a:pt x="382" y="318"/>
                  </a:lnTo>
                  <a:lnTo>
                    <a:pt x="382" y="318"/>
                  </a:lnTo>
                  <a:lnTo>
                    <a:pt x="377" y="323"/>
                  </a:lnTo>
                  <a:lnTo>
                    <a:pt x="377" y="323"/>
                  </a:lnTo>
                  <a:lnTo>
                    <a:pt x="373" y="327"/>
                  </a:lnTo>
                  <a:lnTo>
                    <a:pt x="373" y="327"/>
                  </a:lnTo>
                  <a:lnTo>
                    <a:pt x="373" y="336"/>
                  </a:lnTo>
                  <a:lnTo>
                    <a:pt x="373" y="336"/>
                  </a:lnTo>
                  <a:lnTo>
                    <a:pt x="377" y="327"/>
                  </a:lnTo>
                  <a:lnTo>
                    <a:pt x="377" y="327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7" y="332"/>
                  </a:lnTo>
                  <a:lnTo>
                    <a:pt x="387" y="332"/>
                  </a:lnTo>
                  <a:lnTo>
                    <a:pt x="382" y="327"/>
                  </a:lnTo>
                  <a:lnTo>
                    <a:pt x="382" y="327"/>
                  </a:lnTo>
                  <a:lnTo>
                    <a:pt x="391" y="327"/>
                  </a:lnTo>
                  <a:lnTo>
                    <a:pt x="391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3"/>
                  </a:lnTo>
                  <a:lnTo>
                    <a:pt x="410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18"/>
                  </a:lnTo>
                  <a:lnTo>
                    <a:pt x="391" y="318"/>
                  </a:lnTo>
                  <a:lnTo>
                    <a:pt x="391" y="318"/>
                  </a:lnTo>
                  <a:lnTo>
                    <a:pt x="391" y="323"/>
                  </a:lnTo>
                  <a:lnTo>
                    <a:pt x="391" y="323"/>
                  </a:lnTo>
                  <a:lnTo>
                    <a:pt x="419" y="318"/>
                  </a:lnTo>
                  <a:lnTo>
                    <a:pt x="419" y="318"/>
                  </a:lnTo>
                  <a:lnTo>
                    <a:pt x="423" y="318"/>
                  </a:lnTo>
                  <a:lnTo>
                    <a:pt x="423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51" y="313"/>
                  </a:lnTo>
                  <a:lnTo>
                    <a:pt x="451" y="313"/>
                  </a:lnTo>
                  <a:lnTo>
                    <a:pt x="465" y="313"/>
                  </a:lnTo>
                  <a:lnTo>
                    <a:pt x="479" y="313"/>
                  </a:lnTo>
                  <a:lnTo>
                    <a:pt x="479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502" y="309"/>
                  </a:lnTo>
                  <a:lnTo>
                    <a:pt x="502" y="309"/>
                  </a:lnTo>
                  <a:lnTo>
                    <a:pt x="506" y="309"/>
                  </a:lnTo>
                  <a:lnTo>
                    <a:pt x="506" y="309"/>
                  </a:lnTo>
                  <a:lnTo>
                    <a:pt x="511" y="313"/>
                  </a:lnTo>
                  <a:lnTo>
                    <a:pt x="511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465" y="318"/>
                  </a:lnTo>
                  <a:lnTo>
                    <a:pt x="465" y="318"/>
                  </a:lnTo>
                  <a:lnTo>
                    <a:pt x="428" y="318"/>
                  </a:lnTo>
                  <a:lnTo>
                    <a:pt x="428" y="318"/>
                  </a:lnTo>
                  <a:lnTo>
                    <a:pt x="419" y="323"/>
                  </a:lnTo>
                  <a:lnTo>
                    <a:pt x="419" y="323"/>
                  </a:lnTo>
                  <a:lnTo>
                    <a:pt x="433" y="323"/>
                  </a:lnTo>
                  <a:lnTo>
                    <a:pt x="433" y="323"/>
                  </a:lnTo>
                  <a:lnTo>
                    <a:pt x="442" y="323"/>
                  </a:lnTo>
                  <a:lnTo>
                    <a:pt x="442" y="323"/>
                  </a:lnTo>
                  <a:lnTo>
                    <a:pt x="465" y="323"/>
                  </a:lnTo>
                  <a:lnTo>
                    <a:pt x="465" y="323"/>
                  </a:lnTo>
                  <a:lnTo>
                    <a:pt x="474" y="318"/>
                  </a:lnTo>
                  <a:lnTo>
                    <a:pt x="474" y="318"/>
                  </a:lnTo>
                  <a:lnTo>
                    <a:pt x="506" y="318"/>
                  </a:lnTo>
                  <a:lnTo>
                    <a:pt x="506" y="318"/>
                  </a:lnTo>
                  <a:lnTo>
                    <a:pt x="548" y="313"/>
                  </a:lnTo>
                  <a:lnTo>
                    <a:pt x="548" y="313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603" y="309"/>
                  </a:lnTo>
                  <a:lnTo>
                    <a:pt x="603" y="309"/>
                  </a:lnTo>
                  <a:lnTo>
                    <a:pt x="608" y="309"/>
                  </a:lnTo>
                  <a:lnTo>
                    <a:pt x="608" y="309"/>
                  </a:lnTo>
                  <a:lnTo>
                    <a:pt x="608" y="299"/>
                  </a:lnTo>
                  <a:lnTo>
                    <a:pt x="608" y="299"/>
                  </a:lnTo>
                  <a:lnTo>
                    <a:pt x="575" y="299"/>
                  </a:lnTo>
                  <a:lnTo>
                    <a:pt x="575" y="299"/>
                  </a:lnTo>
                  <a:lnTo>
                    <a:pt x="557" y="299"/>
                  </a:lnTo>
                  <a:lnTo>
                    <a:pt x="557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34" y="299"/>
                  </a:lnTo>
                  <a:lnTo>
                    <a:pt x="543" y="295"/>
                  </a:lnTo>
                  <a:lnTo>
                    <a:pt x="543" y="295"/>
                  </a:lnTo>
                  <a:lnTo>
                    <a:pt x="571" y="295"/>
                  </a:lnTo>
                  <a:lnTo>
                    <a:pt x="594" y="295"/>
                  </a:lnTo>
                  <a:lnTo>
                    <a:pt x="594" y="295"/>
                  </a:lnTo>
                  <a:lnTo>
                    <a:pt x="631" y="295"/>
                  </a:lnTo>
                  <a:lnTo>
                    <a:pt x="631" y="295"/>
                  </a:lnTo>
                  <a:lnTo>
                    <a:pt x="668" y="295"/>
                  </a:lnTo>
                  <a:lnTo>
                    <a:pt x="668" y="295"/>
                  </a:lnTo>
                  <a:lnTo>
                    <a:pt x="686" y="290"/>
                  </a:lnTo>
                  <a:lnTo>
                    <a:pt x="686" y="290"/>
                  </a:lnTo>
                  <a:lnTo>
                    <a:pt x="704" y="290"/>
                  </a:lnTo>
                  <a:lnTo>
                    <a:pt x="704" y="290"/>
                  </a:lnTo>
                  <a:lnTo>
                    <a:pt x="727" y="290"/>
                  </a:lnTo>
                  <a:lnTo>
                    <a:pt x="727" y="290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55" y="290"/>
                  </a:lnTo>
                  <a:lnTo>
                    <a:pt x="755" y="290"/>
                  </a:lnTo>
                  <a:lnTo>
                    <a:pt x="783" y="290"/>
                  </a:lnTo>
                  <a:lnTo>
                    <a:pt x="783" y="290"/>
                  </a:lnTo>
                  <a:lnTo>
                    <a:pt x="787" y="290"/>
                  </a:lnTo>
                  <a:lnTo>
                    <a:pt x="787" y="290"/>
                  </a:lnTo>
                  <a:lnTo>
                    <a:pt x="801" y="295"/>
                  </a:lnTo>
                  <a:lnTo>
                    <a:pt x="815" y="290"/>
                  </a:lnTo>
                  <a:lnTo>
                    <a:pt x="815" y="290"/>
                  </a:lnTo>
                  <a:lnTo>
                    <a:pt x="820" y="290"/>
                  </a:lnTo>
                  <a:lnTo>
                    <a:pt x="820" y="290"/>
                  </a:lnTo>
                  <a:lnTo>
                    <a:pt x="829" y="295"/>
                  </a:lnTo>
                  <a:lnTo>
                    <a:pt x="833" y="295"/>
                  </a:lnTo>
                  <a:lnTo>
                    <a:pt x="833" y="295"/>
                  </a:lnTo>
                  <a:lnTo>
                    <a:pt x="875" y="295"/>
                  </a:lnTo>
                  <a:lnTo>
                    <a:pt x="875" y="295"/>
                  </a:lnTo>
                  <a:lnTo>
                    <a:pt x="889" y="295"/>
                  </a:lnTo>
                  <a:lnTo>
                    <a:pt x="889" y="295"/>
                  </a:lnTo>
                  <a:lnTo>
                    <a:pt x="893" y="295"/>
                  </a:lnTo>
                  <a:lnTo>
                    <a:pt x="893" y="295"/>
                  </a:lnTo>
                  <a:lnTo>
                    <a:pt x="898" y="295"/>
                  </a:lnTo>
                  <a:lnTo>
                    <a:pt x="898" y="295"/>
                  </a:lnTo>
                  <a:lnTo>
                    <a:pt x="912" y="295"/>
                  </a:lnTo>
                  <a:lnTo>
                    <a:pt x="912" y="295"/>
                  </a:lnTo>
                  <a:lnTo>
                    <a:pt x="926" y="295"/>
                  </a:lnTo>
                  <a:lnTo>
                    <a:pt x="926" y="295"/>
                  </a:lnTo>
                  <a:lnTo>
                    <a:pt x="972" y="299"/>
                  </a:lnTo>
                  <a:lnTo>
                    <a:pt x="972" y="299"/>
                  </a:lnTo>
                  <a:lnTo>
                    <a:pt x="1036" y="299"/>
                  </a:lnTo>
                  <a:lnTo>
                    <a:pt x="1036" y="299"/>
                  </a:lnTo>
                  <a:lnTo>
                    <a:pt x="1041" y="299"/>
                  </a:lnTo>
                  <a:lnTo>
                    <a:pt x="1041" y="299"/>
                  </a:lnTo>
                  <a:lnTo>
                    <a:pt x="1031" y="304"/>
                  </a:lnTo>
                  <a:lnTo>
                    <a:pt x="1031" y="304"/>
                  </a:lnTo>
                  <a:lnTo>
                    <a:pt x="967" y="299"/>
                  </a:lnTo>
                  <a:lnTo>
                    <a:pt x="967" y="299"/>
                  </a:lnTo>
                  <a:lnTo>
                    <a:pt x="939" y="299"/>
                  </a:lnTo>
                  <a:lnTo>
                    <a:pt x="939" y="299"/>
                  </a:lnTo>
                  <a:lnTo>
                    <a:pt x="907" y="304"/>
                  </a:lnTo>
                  <a:lnTo>
                    <a:pt x="907" y="304"/>
                  </a:lnTo>
                  <a:lnTo>
                    <a:pt x="907" y="299"/>
                  </a:lnTo>
                  <a:lnTo>
                    <a:pt x="907" y="299"/>
                  </a:lnTo>
                  <a:lnTo>
                    <a:pt x="902" y="299"/>
                  </a:lnTo>
                  <a:lnTo>
                    <a:pt x="902" y="299"/>
                  </a:lnTo>
                  <a:lnTo>
                    <a:pt x="893" y="304"/>
                  </a:lnTo>
                  <a:lnTo>
                    <a:pt x="879" y="299"/>
                  </a:lnTo>
                  <a:lnTo>
                    <a:pt x="879" y="299"/>
                  </a:lnTo>
                  <a:lnTo>
                    <a:pt x="870" y="299"/>
                  </a:lnTo>
                  <a:lnTo>
                    <a:pt x="861" y="299"/>
                  </a:lnTo>
                  <a:lnTo>
                    <a:pt x="861" y="299"/>
                  </a:lnTo>
                  <a:lnTo>
                    <a:pt x="847" y="299"/>
                  </a:lnTo>
                  <a:lnTo>
                    <a:pt x="847" y="299"/>
                  </a:lnTo>
                  <a:lnTo>
                    <a:pt x="843" y="299"/>
                  </a:lnTo>
                  <a:lnTo>
                    <a:pt x="843" y="299"/>
                  </a:lnTo>
                  <a:lnTo>
                    <a:pt x="838" y="299"/>
                  </a:lnTo>
                  <a:lnTo>
                    <a:pt x="838" y="299"/>
                  </a:lnTo>
                  <a:lnTo>
                    <a:pt x="829" y="299"/>
                  </a:lnTo>
                  <a:lnTo>
                    <a:pt x="829" y="299"/>
                  </a:lnTo>
                  <a:lnTo>
                    <a:pt x="824" y="299"/>
                  </a:lnTo>
                  <a:lnTo>
                    <a:pt x="824" y="299"/>
                  </a:lnTo>
                  <a:lnTo>
                    <a:pt x="820" y="295"/>
                  </a:lnTo>
                  <a:lnTo>
                    <a:pt x="820" y="295"/>
                  </a:lnTo>
                  <a:lnTo>
                    <a:pt x="773" y="299"/>
                  </a:lnTo>
                  <a:lnTo>
                    <a:pt x="773" y="299"/>
                  </a:lnTo>
                  <a:lnTo>
                    <a:pt x="769" y="304"/>
                  </a:lnTo>
                  <a:lnTo>
                    <a:pt x="769" y="309"/>
                  </a:lnTo>
                  <a:lnTo>
                    <a:pt x="769" y="309"/>
                  </a:lnTo>
                  <a:lnTo>
                    <a:pt x="773" y="309"/>
                  </a:lnTo>
                  <a:lnTo>
                    <a:pt x="773" y="309"/>
                  </a:lnTo>
                  <a:lnTo>
                    <a:pt x="787" y="309"/>
                  </a:lnTo>
                  <a:lnTo>
                    <a:pt x="787" y="309"/>
                  </a:lnTo>
                  <a:lnTo>
                    <a:pt x="801" y="309"/>
                  </a:lnTo>
                  <a:lnTo>
                    <a:pt x="806" y="304"/>
                  </a:lnTo>
                  <a:lnTo>
                    <a:pt x="806" y="304"/>
                  </a:lnTo>
                  <a:lnTo>
                    <a:pt x="810" y="309"/>
                  </a:lnTo>
                  <a:lnTo>
                    <a:pt x="810" y="309"/>
                  </a:lnTo>
                  <a:lnTo>
                    <a:pt x="838" y="309"/>
                  </a:lnTo>
                  <a:lnTo>
                    <a:pt x="838" y="309"/>
                  </a:lnTo>
                  <a:lnTo>
                    <a:pt x="861" y="309"/>
                  </a:lnTo>
                  <a:lnTo>
                    <a:pt x="861" y="309"/>
                  </a:lnTo>
                  <a:lnTo>
                    <a:pt x="866" y="309"/>
                  </a:lnTo>
                  <a:lnTo>
                    <a:pt x="866" y="309"/>
                  </a:lnTo>
                  <a:lnTo>
                    <a:pt x="875" y="313"/>
                  </a:lnTo>
                  <a:lnTo>
                    <a:pt x="889" y="313"/>
                  </a:lnTo>
                  <a:lnTo>
                    <a:pt x="889" y="313"/>
                  </a:lnTo>
                  <a:lnTo>
                    <a:pt x="902" y="309"/>
                  </a:lnTo>
                  <a:lnTo>
                    <a:pt x="902" y="309"/>
                  </a:lnTo>
                  <a:lnTo>
                    <a:pt x="912" y="313"/>
                  </a:lnTo>
                  <a:lnTo>
                    <a:pt x="912" y="313"/>
                  </a:lnTo>
                  <a:lnTo>
                    <a:pt x="944" y="313"/>
                  </a:lnTo>
                  <a:lnTo>
                    <a:pt x="944" y="313"/>
                  </a:lnTo>
                  <a:lnTo>
                    <a:pt x="958" y="313"/>
                  </a:lnTo>
                  <a:lnTo>
                    <a:pt x="976" y="313"/>
                  </a:lnTo>
                  <a:lnTo>
                    <a:pt x="976" y="313"/>
                  </a:lnTo>
                  <a:lnTo>
                    <a:pt x="981" y="313"/>
                  </a:lnTo>
                  <a:lnTo>
                    <a:pt x="985" y="313"/>
                  </a:lnTo>
                  <a:lnTo>
                    <a:pt x="985" y="313"/>
                  </a:lnTo>
                  <a:lnTo>
                    <a:pt x="972" y="318"/>
                  </a:lnTo>
                  <a:lnTo>
                    <a:pt x="958" y="318"/>
                  </a:lnTo>
                  <a:lnTo>
                    <a:pt x="958" y="318"/>
                  </a:lnTo>
                  <a:lnTo>
                    <a:pt x="1004" y="323"/>
                  </a:lnTo>
                  <a:lnTo>
                    <a:pt x="1004" y="323"/>
                  </a:lnTo>
                  <a:lnTo>
                    <a:pt x="1022" y="323"/>
                  </a:lnTo>
                  <a:lnTo>
                    <a:pt x="1022" y="323"/>
                  </a:lnTo>
                  <a:lnTo>
                    <a:pt x="1050" y="323"/>
                  </a:lnTo>
                  <a:lnTo>
                    <a:pt x="1073" y="323"/>
                  </a:lnTo>
                  <a:lnTo>
                    <a:pt x="1073" y="323"/>
                  </a:lnTo>
                  <a:lnTo>
                    <a:pt x="1091" y="323"/>
                  </a:lnTo>
                  <a:lnTo>
                    <a:pt x="1105" y="323"/>
                  </a:lnTo>
                  <a:lnTo>
                    <a:pt x="1105" y="323"/>
                  </a:lnTo>
                  <a:lnTo>
                    <a:pt x="1114" y="323"/>
                  </a:lnTo>
                  <a:lnTo>
                    <a:pt x="1114" y="323"/>
                  </a:lnTo>
                  <a:lnTo>
                    <a:pt x="1124" y="323"/>
                  </a:lnTo>
                  <a:lnTo>
                    <a:pt x="1124" y="323"/>
                  </a:lnTo>
                  <a:lnTo>
                    <a:pt x="1142" y="327"/>
                  </a:lnTo>
                  <a:lnTo>
                    <a:pt x="1142" y="327"/>
                  </a:lnTo>
                  <a:lnTo>
                    <a:pt x="1151" y="327"/>
                  </a:lnTo>
                  <a:lnTo>
                    <a:pt x="1165" y="327"/>
                  </a:lnTo>
                  <a:lnTo>
                    <a:pt x="1165" y="327"/>
                  </a:lnTo>
                  <a:lnTo>
                    <a:pt x="1188" y="327"/>
                  </a:lnTo>
                  <a:lnTo>
                    <a:pt x="1188" y="327"/>
                  </a:lnTo>
                  <a:lnTo>
                    <a:pt x="1207" y="327"/>
                  </a:lnTo>
                  <a:lnTo>
                    <a:pt x="1207" y="327"/>
                  </a:lnTo>
                  <a:lnTo>
                    <a:pt x="1220" y="332"/>
                  </a:lnTo>
                  <a:lnTo>
                    <a:pt x="1220" y="332"/>
                  </a:lnTo>
                  <a:lnTo>
                    <a:pt x="1234" y="327"/>
                  </a:lnTo>
                  <a:lnTo>
                    <a:pt x="1234" y="327"/>
                  </a:lnTo>
                  <a:lnTo>
                    <a:pt x="1243" y="332"/>
                  </a:lnTo>
                  <a:lnTo>
                    <a:pt x="1243" y="332"/>
                  </a:lnTo>
                  <a:lnTo>
                    <a:pt x="1257" y="332"/>
                  </a:lnTo>
                  <a:lnTo>
                    <a:pt x="1257" y="332"/>
                  </a:lnTo>
                  <a:lnTo>
                    <a:pt x="1262" y="336"/>
                  </a:lnTo>
                  <a:lnTo>
                    <a:pt x="1266" y="336"/>
                  </a:lnTo>
                  <a:lnTo>
                    <a:pt x="1276" y="336"/>
                  </a:lnTo>
                  <a:lnTo>
                    <a:pt x="1276" y="336"/>
                  </a:lnTo>
                  <a:lnTo>
                    <a:pt x="1285" y="336"/>
                  </a:lnTo>
                  <a:lnTo>
                    <a:pt x="1294" y="336"/>
                  </a:lnTo>
                  <a:lnTo>
                    <a:pt x="1294" y="336"/>
                  </a:lnTo>
                  <a:lnTo>
                    <a:pt x="1312" y="341"/>
                  </a:lnTo>
                  <a:lnTo>
                    <a:pt x="1326" y="341"/>
                  </a:lnTo>
                  <a:lnTo>
                    <a:pt x="1326" y="341"/>
                  </a:lnTo>
                  <a:lnTo>
                    <a:pt x="1331" y="341"/>
                  </a:lnTo>
                  <a:lnTo>
                    <a:pt x="1331" y="341"/>
                  </a:lnTo>
                  <a:lnTo>
                    <a:pt x="1340" y="346"/>
                  </a:lnTo>
                  <a:lnTo>
                    <a:pt x="1340" y="346"/>
                  </a:lnTo>
                  <a:lnTo>
                    <a:pt x="1349" y="346"/>
                  </a:lnTo>
                  <a:lnTo>
                    <a:pt x="1349" y="346"/>
                  </a:lnTo>
                  <a:lnTo>
                    <a:pt x="1368" y="346"/>
                  </a:lnTo>
                  <a:lnTo>
                    <a:pt x="1382" y="350"/>
                  </a:lnTo>
                  <a:lnTo>
                    <a:pt x="1382" y="350"/>
                  </a:lnTo>
                  <a:lnTo>
                    <a:pt x="1386" y="350"/>
                  </a:lnTo>
                  <a:lnTo>
                    <a:pt x="1386" y="350"/>
                  </a:lnTo>
                  <a:lnTo>
                    <a:pt x="1395" y="355"/>
                  </a:lnTo>
                  <a:lnTo>
                    <a:pt x="1395" y="355"/>
                  </a:lnTo>
                  <a:lnTo>
                    <a:pt x="1405" y="364"/>
                  </a:lnTo>
                  <a:lnTo>
                    <a:pt x="1405" y="364"/>
                  </a:lnTo>
                  <a:lnTo>
                    <a:pt x="1409" y="369"/>
                  </a:lnTo>
                  <a:lnTo>
                    <a:pt x="1414" y="373"/>
                  </a:lnTo>
                  <a:lnTo>
                    <a:pt x="1414" y="373"/>
                  </a:lnTo>
                  <a:lnTo>
                    <a:pt x="1423" y="392"/>
                  </a:lnTo>
                  <a:lnTo>
                    <a:pt x="1423" y="392"/>
                  </a:lnTo>
                  <a:lnTo>
                    <a:pt x="1418" y="392"/>
                  </a:lnTo>
                  <a:lnTo>
                    <a:pt x="1418" y="392"/>
                  </a:lnTo>
                  <a:lnTo>
                    <a:pt x="1428" y="401"/>
                  </a:lnTo>
                  <a:lnTo>
                    <a:pt x="1428" y="401"/>
                  </a:lnTo>
                  <a:lnTo>
                    <a:pt x="1432" y="396"/>
                  </a:lnTo>
                  <a:lnTo>
                    <a:pt x="1432" y="396"/>
                  </a:lnTo>
                  <a:lnTo>
                    <a:pt x="1437" y="406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6" y="406"/>
                  </a:lnTo>
                  <a:lnTo>
                    <a:pt x="1451" y="396"/>
                  </a:lnTo>
                  <a:lnTo>
                    <a:pt x="1451" y="396"/>
                  </a:lnTo>
                  <a:lnTo>
                    <a:pt x="1446" y="392"/>
                  </a:lnTo>
                  <a:lnTo>
                    <a:pt x="1446" y="392"/>
                  </a:lnTo>
                  <a:lnTo>
                    <a:pt x="1455" y="378"/>
                  </a:lnTo>
                  <a:lnTo>
                    <a:pt x="1455" y="378"/>
                  </a:lnTo>
                  <a:lnTo>
                    <a:pt x="1460" y="387"/>
                  </a:lnTo>
                  <a:lnTo>
                    <a:pt x="1460" y="387"/>
                  </a:lnTo>
                  <a:lnTo>
                    <a:pt x="1474" y="383"/>
                  </a:lnTo>
                  <a:lnTo>
                    <a:pt x="1483" y="378"/>
                  </a:lnTo>
                  <a:lnTo>
                    <a:pt x="1483" y="378"/>
                  </a:lnTo>
                  <a:lnTo>
                    <a:pt x="1492" y="378"/>
                  </a:lnTo>
                  <a:lnTo>
                    <a:pt x="1497" y="378"/>
                  </a:lnTo>
                  <a:lnTo>
                    <a:pt x="1497" y="378"/>
                  </a:lnTo>
                  <a:lnTo>
                    <a:pt x="1511" y="383"/>
                  </a:lnTo>
                  <a:lnTo>
                    <a:pt x="1511" y="383"/>
                  </a:lnTo>
                  <a:lnTo>
                    <a:pt x="1538" y="383"/>
                  </a:lnTo>
                  <a:lnTo>
                    <a:pt x="1538" y="383"/>
                  </a:lnTo>
                  <a:lnTo>
                    <a:pt x="1561" y="378"/>
                  </a:lnTo>
                  <a:lnTo>
                    <a:pt x="1561" y="378"/>
                  </a:lnTo>
                  <a:lnTo>
                    <a:pt x="1566" y="378"/>
                  </a:lnTo>
                  <a:lnTo>
                    <a:pt x="1566" y="378"/>
                  </a:lnTo>
                  <a:lnTo>
                    <a:pt x="1561" y="373"/>
                  </a:lnTo>
                  <a:lnTo>
                    <a:pt x="1561" y="373"/>
                  </a:lnTo>
                  <a:lnTo>
                    <a:pt x="1580" y="373"/>
                  </a:lnTo>
                  <a:lnTo>
                    <a:pt x="1580" y="373"/>
                  </a:lnTo>
                  <a:lnTo>
                    <a:pt x="1566" y="369"/>
                  </a:lnTo>
                  <a:lnTo>
                    <a:pt x="1547" y="359"/>
                  </a:lnTo>
                  <a:lnTo>
                    <a:pt x="1547" y="359"/>
                  </a:lnTo>
                  <a:lnTo>
                    <a:pt x="1561" y="359"/>
                  </a:lnTo>
                  <a:lnTo>
                    <a:pt x="1575" y="359"/>
                  </a:lnTo>
                  <a:lnTo>
                    <a:pt x="1575" y="359"/>
                  </a:lnTo>
                  <a:lnTo>
                    <a:pt x="1575" y="350"/>
                  </a:lnTo>
                  <a:lnTo>
                    <a:pt x="1575" y="350"/>
                  </a:lnTo>
                  <a:lnTo>
                    <a:pt x="1570" y="346"/>
                  </a:lnTo>
                  <a:lnTo>
                    <a:pt x="1566" y="341"/>
                  </a:lnTo>
                  <a:lnTo>
                    <a:pt x="1566" y="341"/>
                  </a:lnTo>
                  <a:lnTo>
                    <a:pt x="1580" y="341"/>
                  </a:lnTo>
                  <a:lnTo>
                    <a:pt x="1580" y="341"/>
                  </a:lnTo>
                  <a:lnTo>
                    <a:pt x="1589" y="332"/>
                  </a:lnTo>
                  <a:lnTo>
                    <a:pt x="1593" y="323"/>
                  </a:lnTo>
                  <a:lnTo>
                    <a:pt x="1593" y="323"/>
                  </a:lnTo>
                  <a:lnTo>
                    <a:pt x="1593" y="313"/>
                  </a:lnTo>
                  <a:lnTo>
                    <a:pt x="1593" y="313"/>
                  </a:lnTo>
                  <a:lnTo>
                    <a:pt x="1598" y="304"/>
                  </a:lnTo>
                  <a:lnTo>
                    <a:pt x="1598" y="304"/>
                  </a:lnTo>
                  <a:lnTo>
                    <a:pt x="1607" y="290"/>
                  </a:lnTo>
                  <a:lnTo>
                    <a:pt x="1607" y="290"/>
                  </a:lnTo>
                  <a:lnTo>
                    <a:pt x="1607" y="281"/>
                  </a:lnTo>
                  <a:lnTo>
                    <a:pt x="1607" y="281"/>
                  </a:lnTo>
                  <a:lnTo>
                    <a:pt x="1607" y="267"/>
                  </a:lnTo>
                  <a:lnTo>
                    <a:pt x="1603" y="253"/>
                  </a:lnTo>
                  <a:lnTo>
                    <a:pt x="1603" y="253"/>
                  </a:lnTo>
                  <a:lnTo>
                    <a:pt x="1603" y="249"/>
                  </a:lnTo>
                  <a:lnTo>
                    <a:pt x="1603" y="249"/>
                  </a:lnTo>
                  <a:close/>
                  <a:moveTo>
                    <a:pt x="138" y="373"/>
                  </a:moveTo>
                  <a:lnTo>
                    <a:pt x="138" y="373"/>
                  </a:lnTo>
                  <a:lnTo>
                    <a:pt x="138" y="369"/>
                  </a:lnTo>
                  <a:lnTo>
                    <a:pt x="138" y="369"/>
                  </a:lnTo>
                  <a:lnTo>
                    <a:pt x="147" y="369"/>
                  </a:lnTo>
                  <a:lnTo>
                    <a:pt x="147" y="369"/>
                  </a:lnTo>
                  <a:lnTo>
                    <a:pt x="147" y="373"/>
                  </a:lnTo>
                  <a:lnTo>
                    <a:pt x="147" y="373"/>
                  </a:lnTo>
                  <a:lnTo>
                    <a:pt x="138" y="373"/>
                  </a:lnTo>
                  <a:lnTo>
                    <a:pt x="138" y="373"/>
                  </a:lnTo>
                  <a:close/>
                  <a:moveTo>
                    <a:pt x="179" y="336"/>
                  </a:moveTo>
                  <a:lnTo>
                    <a:pt x="179" y="336"/>
                  </a:lnTo>
                  <a:lnTo>
                    <a:pt x="179" y="341"/>
                  </a:lnTo>
                  <a:lnTo>
                    <a:pt x="179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9" y="336"/>
                  </a:lnTo>
                  <a:lnTo>
                    <a:pt x="179" y="336"/>
                  </a:lnTo>
                  <a:close/>
                  <a:moveTo>
                    <a:pt x="156" y="369"/>
                  </a:move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61" y="369"/>
                  </a:lnTo>
                  <a:lnTo>
                    <a:pt x="161" y="369"/>
                  </a:lnTo>
                  <a:lnTo>
                    <a:pt x="156" y="369"/>
                  </a:lnTo>
                  <a:lnTo>
                    <a:pt x="156" y="369"/>
                  </a:lnTo>
                  <a:close/>
                  <a:moveTo>
                    <a:pt x="170" y="364"/>
                  </a:moveTo>
                  <a:lnTo>
                    <a:pt x="170" y="364"/>
                  </a:lnTo>
                  <a:lnTo>
                    <a:pt x="179" y="364"/>
                  </a:lnTo>
                  <a:lnTo>
                    <a:pt x="188" y="364"/>
                  </a:lnTo>
                  <a:lnTo>
                    <a:pt x="188" y="364"/>
                  </a:lnTo>
                  <a:lnTo>
                    <a:pt x="179" y="364"/>
                  </a:lnTo>
                  <a:lnTo>
                    <a:pt x="170" y="364"/>
                  </a:lnTo>
                  <a:lnTo>
                    <a:pt x="170" y="364"/>
                  </a:lnTo>
                  <a:close/>
                  <a:moveTo>
                    <a:pt x="198" y="364"/>
                  </a:moveTo>
                  <a:lnTo>
                    <a:pt x="198" y="364"/>
                  </a:lnTo>
                  <a:lnTo>
                    <a:pt x="198" y="359"/>
                  </a:lnTo>
                  <a:lnTo>
                    <a:pt x="198" y="359"/>
                  </a:lnTo>
                  <a:lnTo>
                    <a:pt x="202" y="359"/>
                  </a:lnTo>
                  <a:lnTo>
                    <a:pt x="202" y="359"/>
                  </a:lnTo>
                  <a:lnTo>
                    <a:pt x="202" y="364"/>
                  </a:lnTo>
                  <a:lnTo>
                    <a:pt x="202" y="364"/>
                  </a:lnTo>
                  <a:lnTo>
                    <a:pt x="198" y="364"/>
                  </a:lnTo>
                  <a:lnTo>
                    <a:pt x="198" y="364"/>
                  </a:lnTo>
                  <a:close/>
                  <a:moveTo>
                    <a:pt x="225" y="332"/>
                  </a:moveTo>
                  <a:lnTo>
                    <a:pt x="225" y="332"/>
                  </a:lnTo>
                  <a:lnTo>
                    <a:pt x="211" y="336"/>
                  </a:lnTo>
                  <a:lnTo>
                    <a:pt x="211" y="336"/>
                  </a:lnTo>
                  <a:lnTo>
                    <a:pt x="202" y="336"/>
                  </a:lnTo>
                  <a:lnTo>
                    <a:pt x="202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98" y="332"/>
                  </a:lnTo>
                  <a:lnTo>
                    <a:pt x="198" y="332"/>
                  </a:lnTo>
                  <a:lnTo>
                    <a:pt x="230" y="332"/>
                  </a:lnTo>
                  <a:lnTo>
                    <a:pt x="230" y="332"/>
                  </a:lnTo>
                  <a:lnTo>
                    <a:pt x="235" y="327"/>
                  </a:lnTo>
                  <a:lnTo>
                    <a:pt x="239" y="332"/>
                  </a:lnTo>
                  <a:lnTo>
                    <a:pt x="239" y="332"/>
                  </a:lnTo>
                  <a:lnTo>
                    <a:pt x="235" y="332"/>
                  </a:lnTo>
                  <a:lnTo>
                    <a:pt x="225" y="332"/>
                  </a:lnTo>
                  <a:lnTo>
                    <a:pt x="225" y="332"/>
                  </a:lnTo>
                  <a:close/>
                  <a:moveTo>
                    <a:pt x="248" y="332"/>
                  </a:moveTo>
                  <a:lnTo>
                    <a:pt x="248" y="332"/>
                  </a:lnTo>
                  <a:lnTo>
                    <a:pt x="248" y="327"/>
                  </a:lnTo>
                  <a:lnTo>
                    <a:pt x="258" y="327"/>
                  </a:lnTo>
                  <a:lnTo>
                    <a:pt x="258" y="327"/>
                  </a:lnTo>
                  <a:lnTo>
                    <a:pt x="248" y="332"/>
                  </a:lnTo>
                  <a:lnTo>
                    <a:pt x="248" y="332"/>
                  </a:lnTo>
                  <a:close/>
                  <a:moveTo>
                    <a:pt x="267" y="341"/>
                  </a:moveTo>
                  <a:lnTo>
                    <a:pt x="267" y="341"/>
                  </a:lnTo>
                  <a:lnTo>
                    <a:pt x="267" y="341"/>
                  </a:lnTo>
                  <a:lnTo>
                    <a:pt x="267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67" y="341"/>
                  </a:lnTo>
                  <a:lnTo>
                    <a:pt x="267" y="341"/>
                  </a:lnTo>
                  <a:close/>
                  <a:moveTo>
                    <a:pt x="271" y="327"/>
                  </a:moveTo>
                  <a:lnTo>
                    <a:pt x="271" y="327"/>
                  </a:lnTo>
                  <a:lnTo>
                    <a:pt x="276" y="327"/>
                  </a:lnTo>
                  <a:lnTo>
                    <a:pt x="276" y="327"/>
                  </a:lnTo>
                  <a:lnTo>
                    <a:pt x="271" y="327"/>
                  </a:lnTo>
                  <a:lnTo>
                    <a:pt x="271" y="327"/>
                  </a:lnTo>
                  <a:lnTo>
                    <a:pt x="271" y="327"/>
                  </a:lnTo>
                  <a:close/>
                  <a:moveTo>
                    <a:pt x="299" y="327"/>
                  </a:moveTo>
                  <a:lnTo>
                    <a:pt x="299" y="327"/>
                  </a:lnTo>
                  <a:lnTo>
                    <a:pt x="299" y="323"/>
                  </a:lnTo>
                  <a:lnTo>
                    <a:pt x="304" y="323"/>
                  </a:lnTo>
                  <a:lnTo>
                    <a:pt x="304" y="323"/>
                  </a:lnTo>
                  <a:lnTo>
                    <a:pt x="299" y="327"/>
                  </a:lnTo>
                  <a:lnTo>
                    <a:pt x="299" y="327"/>
                  </a:lnTo>
                  <a:lnTo>
                    <a:pt x="299" y="327"/>
                  </a:lnTo>
                  <a:close/>
                  <a:moveTo>
                    <a:pt x="317" y="323"/>
                  </a:moveTo>
                  <a:lnTo>
                    <a:pt x="317" y="323"/>
                  </a:lnTo>
                  <a:lnTo>
                    <a:pt x="327" y="323"/>
                  </a:lnTo>
                  <a:lnTo>
                    <a:pt x="327" y="323"/>
                  </a:lnTo>
                  <a:lnTo>
                    <a:pt x="322" y="323"/>
                  </a:lnTo>
                  <a:lnTo>
                    <a:pt x="317" y="323"/>
                  </a:lnTo>
                  <a:lnTo>
                    <a:pt x="317" y="323"/>
                  </a:lnTo>
                  <a:close/>
                  <a:moveTo>
                    <a:pt x="506" y="299"/>
                  </a:moveTo>
                  <a:lnTo>
                    <a:pt x="506" y="299"/>
                  </a:lnTo>
                  <a:lnTo>
                    <a:pt x="506" y="299"/>
                  </a:lnTo>
                  <a:lnTo>
                    <a:pt x="511" y="299"/>
                  </a:lnTo>
                  <a:lnTo>
                    <a:pt x="511" y="299"/>
                  </a:lnTo>
                  <a:lnTo>
                    <a:pt x="506" y="304"/>
                  </a:lnTo>
                  <a:lnTo>
                    <a:pt x="506" y="299"/>
                  </a:lnTo>
                  <a:lnTo>
                    <a:pt x="506" y="299"/>
                  </a:lnTo>
                  <a:close/>
                  <a:moveTo>
                    <a:pt x="529" y="309"/>
                  </a:moveTo>
                  <a:lnTo>
                    <a:pt x="529" y="309"/>
                  </a:lnTo>
                  <a:lnTo>
                    <a:pt x="525" y="313"/>
                  </a:lnTo>
                  <a:lnTo>
                    <a:pt x="525" y="313"/>
                  </a:lnTo>
                  <a:lnTo>
                    <a:pt x="516" y="313"/>
                  </a:lnTo>
                  <a:lnTo>
                    <a:pt x="516" y="313"/>
                  </a:lnTo>
                  <a:lnTo>
                    <a:pt x="520" y="309"/>
                  </a:lnTo>
                  <a:lnTo>
                    <a:pt x="529" y="309"/>
                  </a:lnTo>
                  <a:lnTo>
                    <a:pt x="529" y="309"/>
                  </a:lnTo>
                  <a:close/>
                  <a:moveTo>
                    <a:pt x="990" y="318"/>
                  </a:moveTo>
                  <a:lnTo>
                    <a:pt x="990" y="318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5" y="313"/>
                  </a:lnTo>
                  <a:lnTo>
                    <a:pt x="995" y="313"/>
                  </a:lnTo>
                  <a:lnTo>
                    <a:pt x="990" y="318"/>
                  </a:lnTo>
                  <a:lnTo>
                    <a:pt x="990" y="318"/>
                  </a:lnTo>
                  <a:close/>
                  <a:moveTo>
                    <a:pt x="972" y="286"/>
                  </a:moveTo>
                  <a:lnTo>
                    <a:pt x="972" y="286"/>
                  </a:lnTo>
                  <a:lnTo>
                    <a:pt x="967" y="290"/>
                  </a:lnTo>
                  <a:lnTo>
                    <a:pt x="967" y="290"/>
                  </a:lnTo>
                  <a:lnTo>
                    <a:pt x="930" y="290"/>
                  </a:lnTo>
                  <a:lnTo>
                    <a:pt x="930" y="290"/>
                  </a:lnTo>
                  <a:lnTo>
                    <a:pt x="921" y="286"/>
                  </a:lnTo>
                  <a:lnTo>
                    <a:pt x="921" y="286"/>
                  </a:lnTo>
                  <a:lnTo>
                    <a:pt x="912" y="286"/>
                  </a:lnTo>
                  <a:lnTo>
                    <a:pt x="912" y="286"/>
                  </a:lnTo>
                  <a:lnTo>
                    <a:pt x="879" y="286"/>
                  </a:lnTo>
                  <a:lnTo>
                    <a:pt x="879" y="286"/>
                  </a:lnTo>
                  <a:lnTo>
                    <a:pt x="861" y="286"/>
                  </a:lnTo>
                  <a:lnTo>
                    <a:pt x="861" y="286"/>
                  </a:lnTo>
                  <a:lnTo>
                    <a:pt x="806" y="286"/>
                  </a:lnTo>
                  <a:lnTo>
                    <a:pt x="806" y="286"/>
                  </a:lnTo>
                  <a:lnTo>
                    <a:pt x="79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1"/>
                  </a:lnTo>
                  <a:lnTo>
                    <a:pt x="787" y="281"/>
                  </a:lnTo>
                  <a:lnTo>
                    <a:pt x="797" y="281"/>
                  </a:lnTo>
                  <a:lnTo>
                    <a:pt x="797" y="281"/>
                  </a:lnTo>
                  <a:lnTo>
                    <a:pt x="866" y="281"/>
                  </a:lnTo>
                  <a:lnTo>
                    <a:pt x="866" y="281"/>
                  </a:lnTo>
                  <a:lnTo>
                    <a:pt x="889" y="281"/>
                  </a:lnTo>
                  <a:lnTo>
                    <a:pt x="889" y="281"/>
                  </a:lnTo>
                  <a:lnTo>
                    <a:pt x="898" y="281"/>
                  </a:lnTo>
                  <a:lnTo>
                    <a:pt x="912" y="281"/>
                  </a:lnTo>
                  <a:lnTo>
                    <a:pt x="912" y="281"/>
                  </a:lnTo>
                  <a:lnTo>
                    <a:pt x="921" y="281"/>
                  </a:lnTo>
                  <a:lnTo>
                    <a:pt x="921" y="281"/>
                  </a:lnTo>
                  <a:lnTo>
                    <a:pt x="930" y="281"/>
                  </a:lnTo>
                  <a:lnTo>
                    <a:pt x="930" y="281"/>
                  </a:lnTo>
                  <a:lnTo>
                    <a:pt x="939" y="286"/>
                  </a:lnTo>
                  <a:lnTo>
                    <a:pt x="939" y="286"/>
                  </a:lnTo>
                  <a:lnTo>
                    <a:pt x="953" y="286"/>
                  </a:lnTo>
                  <a:lnTo>
                    <a:pt x="967" y="286"/>
                  </a:lnTo>
                  <a:lnTo>
                    <a:pt x="967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close/>
                  <a:moveTo>
                    <a:pt x="1045" y="299"/>
                  </a:moveTo>
                  <a:lnTo>
                    <a:pt x="1045" y="299"/>
                  </a:lnTo>
                  <a:lnTo>
                    <a:pt x="1045" y="299"/>
                  </a:lnTo>
                  <a:lnTo>
                    <a:pt x="1050" y="299"/>
                  </a:lnTo>
                  <a:lnTo>
                    <a:pt x="1050" y="299"/>
                  </a:lnTo>
                  <a:lnTo>
                    <a:pt x="1045" y="299"/>
                  </a:lnTo>
                  <a:lnTo>
                    <a:pt x="1045" y="299"/>
                  </a:lnTo>
                  <a:close/>
                  <a:moveTo>
                    <a:pt x="1202" y="295"/>
                  </a:moveTo>
                  <a:lnTo>
                    <a:pt x="1202" y="295"/>
                  </a:lnTo>
                  <a:lnTo>
                    <a:pt x="1188" y="295"/>
                  </a:lnTo>
                  <a:lnTo>
                    <a:pt x="1170" y="295"/>
                  </a:lnTo>
                  <a:lnTo>
                    <a:pt x="1170" y="295"/>
                  </a:lnTo>
                  <a:lnTo>
                    <a:pt x="1160" y="295"/>
                  </a:lnTo>
                  <a:lnTo>
                    <a:pt x="1160" y="295"/>
                  </a:lnTo>
                  <a:lnTo>
                    <a:pt x="1110" y="295"/>
                  </a:lnTo>
                  <a:lnTo>
                    <a:pt x="1110" y="295"/>
                  </a:lnTo>
                  <a:lnTo>
                    <a:pt x="1096" y="295"/>
                  </a:lnTo>
                  <a:lnTo>
                    <a:pt x="1096" y="295"/>
                  </a:lnTo>
                  <a:lnTo>
                    <a:pt x="1091" y="290"/>
                  </a:lnTo>
                  <a:lnTo>
                    <a:pt x="1091" y="290"/>
                  </a:lnTo>
                  <a:lnTo>
                    <a:pt x="1078" y="290"/>
                  </a:lnTo>
                  <a:lnTo>
                    <a:pt x="1078" y="290"/>
                  </a:lnTo>
                  <a:lnTo>
                    <a:pt x="1031" y="290"/>
                  </a:lnTo>
                  <a:lnTo>
                    <a:pt x="1031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999" y="290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1018" y="286"/>
                  </a:lnTo>
                  <a:lnTo>
                    <a:pt x="1018" y="286"/>
                  </a:lnTo>
                  <a:lnTo>
                    <a:pt x="1055" y="286"/>
                  </a:lnTo>
                  <a:lnTo>
                    <a:pt x="1055" y="286"/>
                  </a:lnTo>
                  <a:lnTo>
                    <a:pt x="1087" y="290"/>
                  </a:lnTo>
                  <a:lnTo>
                    <a:pt x="1087" y="290"/>
                  </a:lnTo>
                  <a:lnTo>
                    <a:pt x="1124" y="290"/>
                  </a:lnTo>
                  <a:lnTo>
                    <a:pt x="1124" y="290"/>
                  </a:lnTo>
                  <a:lnTo>
                    <a:pt x="1147" y="290"/>
                  </a:lnTo>
                  <a:lnTo>
                    <a:pt x="1147" y="290"/>
                  </a:lnTo>
                  <a:lnTo>
                    <a:pt x="1151" y="290"/>
                  </a:lnTo>
                  <a:lnTo>
                    <a:pt x="1151" y="290"/>
                  </a:lnTo>
                  <a:lnTo>
                    <a:pt x="1202" y="295"/>
                  </a:lnTo>
                  <a:lnTo>
                    <a:pt x="1202" y="295"/>
                  </a:lnTo>
                  <a:lnTo>
                    <a:pt x="1207" y="295"/>
                  </a:lnTo>
                  <a:lnTo>
                    <a:pt x="1207" y="295"/>
                  </a:lnTo>
                  <a:lnTo>
                    <a:pt x="1202" y="295"/>
                  </a:lnTo>
                  <a:lnTo>
                    <a:pt x="1202" y="295"/>
                  </a:lnTo>
                  <a:close/>
                  <a:moveTo>
                    <a:pt x="1216" y="295"/>
                  </a:moveTo>
                  <a:lnTo>
                    <a:pt x="1216" y="295"/>
                  </a:lnTo>
                  <a:lnTo>
                    <a:pt x="1216" y="295"/>
                  </a:lnTo>
                  <a:lnTo>
                    <a:pt x="1216" y="295"/>
                  </a:lnTo>
                  <a:lnTo>
                    <a:pt x="1220" y="295"/>
                  </a:lnTo>
                  <a:lnTo>
                    <a:pt x="1220" y="295"/>
                  </a:lnTo>
                  <a:lnTo>
                    <a:pt x="1216" y="295"/>
                  </a:lnTo>
                  <a:lnTo>
                    <a:pt x="1216" y="2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04">
              <a:extLst>
                <a:ext uri="{FF2B5EF4-FFF2-40B4-BE49-F238E27FC236}">
                  <a16:creationId xmlns:a16="http://schemas.microsoft.com/office/drawing/2014/main" id="{B8317B42-643A-4269-A419-726BDE692F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7167" y="-174734"/>
              <a:ext cx="233363" cy="15876"/>
            </a:xfrm>
            <a:custGeom>
              <a:avLst/>
              <a:gdLst>
                <a:gd name="T0" fmla="*/ 147 w 147"/>
                <a:gd name="T1" fmla="*/ 5 h 10"/>
                <a:gd name="T2" fmla="*/ 147 w 147"/>
                <a:gd name="T3" fmla="*/ 5 h 10"/>
                <a:gd name="T4" fmla="*/ 147 w 147"/>
                <a:gd name="T5" fmla="*/ 0 h 10"/>
                <a:gd name="T6" fmla="*/ 147 w 147"/>
                <a:gd name="T7" fmla="*/ 0 h 10"/>
                <a:gd name="T8" fmla="*/ 143 w 147"/>
                <a:gd name="T9" fmla="*/ 0 h 10"/>
                <a:gd name="T10" fmla="*/ 133 w 147"/>
                <a:gd name="T11" fmla="*/ 0 h 10"/>
                <a:gd name="T12" fmla="*/ 133 w 147"/>
                <a:gd name="T13" fmla="*/ 0 h 10"/>
                <a:gd name="T14" fmla="*/ 124 w 147"/>
                <a:gd name="T15" fmla="*/ 0 h 10"/>
                <a:gd name="T16" fmla="*/ 120 w 147"/>
                <a:gd name="T17" fmla="*/ 0 h 10"/>
                <a:gd name="T18" fmla="*/ 120 w 147"/>
                <a:gd name="T19" fmla="*/ 0 h 10"/>
                <a:gd name="T20" fmla="*/ 110 w 147"/>
                <a:gd name="T21" fmla="*/ 0 h 10"/>
                <a:gd name="T22" fmla="*/ 110 w 147"/>
                <a:gd name="T23" fmla="*/ 0 h 10"/>
                <a:gd name="T24" fmla="*/ 106 w 147"/>
                <a:gd name="T25" fmla="*/ 0 h 10"/>
                <a:gd name="T26" fmla="*/ 106 w 147"/>
                <a:gd name="T27" fmla="*/ 0 h 10"/>
                <a:gd name="T28" fmla="*/ 78 w 147"/>
                <a:gd name="T29" fmla="*/ 0 h 10"/>
                <a:gd name="T30" fmla="*/ 78 w 147"/>
                <a:gd name="T31" fmla="*/ 0 h 10"/>
                <a:gd name="T32" fmla="*/ 69 w 147"/>
                <a:gd name="T33" fmla="*/ 0 h 10"/>
                <a:gd name="T34" fmla="*/ 69 w 147"/>
                <a:gd name="T35" fmla="*/ 0 h 10"/>
                <a:gd name="T36" fmla="*/ 64 w 147"/>
                <a:gd name="T37" fmla="*/ 0 h 10"/>
                <a:gd name="T38" fmla="*/ 60 w 147"/>
                <a:gd name="T39" fmla="*/ 0 h 10"/>
                <a:gd name="T40" fmla="*/ 60 w 147"/>
                <a:gd name="T41" fmla="*/ 0 h 10"/>
                <a:gd name="T42" fmla="*/ 55 w 147"/>
                <a:gd name="T43" fmla="*/ 0 h 10"/>
                <a:gd name="T44" fmla="*/ 55 w 147"/>
                <a:gd name="T45" fmla="*/ 0 h 10"/>
                <a:gd name="T46" fmla="*/ 51 w 147"/>
                <a:gd name="T47" fmla="*/ 0 h 10"/>
                <a:gd name="T48" fmla="*/ 51 w 147"/>
                <a:gd name="T49" fmla="*/ 0 h 10"/>
                <a:gd name="T50" fmla="*/ 46 w 147"/>
                <a:gd name="T51" fmla="*/ 0 h 10"/>
                <a:gd name="T52" fmla="*/ 46 w 147"/>
                <a:gd name="T53" fmla="*/ 0 h 10"/>
                <a:gd name="T54" fmla="*/ 41 w 147"/>
                <a:gd name="T55" fmla="*/ 0 h 10"/>
                <a:gd name="T56" fmla="*/ 41 w 147"/>
                <a:gd name="T57" fmla="*/ 0 h 10"/>
                <a:gd name="T58" fmla="*/ 37 w 147"/>
                <a:gd name="T59" fmla="*/ 0 h 10"/>
                <a:gd name="T60" fmla="*/ 37 w 147"/>
                <a:gd name="T61" fmla="*/ 0 h 10"/>
                <a:gd name="T62" fmla="*/ 28 w 147"/>
                <a:gd name="T63" fmla="*/ 0 h 10"/>
                <a:gd name="T64" fmla="*/ 28 w 147"/>
                <a:gd name="T65" fmla="*/ 0 h 10"/>
                <a:gd name="T66" fmla="*/ 23 w 147"/>
                <a:gd name="T67" fmla="*/ 0 h 10"/>
                <a:gd name="T68" fmla="*/ 23 w 147"/>
                <a:gd name="T69" fmla="*/ 0 h 10"/>
                <a:gd name="T70" fmla="*/ 18 w 147"/>
                <a:gd name="T71" fmla="*/ 0 h 10"/>
                <a:gd name="T72" fmla="*/ 18 w 147"/>
                <a:gd name="T73" fmla="*/ 0 h 10"/>
                <a:gd name="T74" fmla="*/ 14 w 147"/>
                <a:gd name="T75" fmla="*/ 0 h 10"/>
                <a:gd name="T76" fmla="*/ 9 w 147"/>
                <a:gd name="T77" fmla="*/ 0 h 10"/>
                <a:gd name="T78" fmla="*/ 9 w 147"/>
                <a:gd name="T79" fmla="*/ 0 h 10"/>
                <a:gd name="T80" fmla="*/ 0 w 147"/>
                <a:gd name="T81" fmla="*/ 0 h 10"/>
                <a:gd name="T82" fmla="*/ 0 w 147"/>
                <a:gd name="T83" fmla="*/ 10 h 10"/>
                <a:gd name="T84" fmla="*/ 0 w 147"/>
                <a:gd name="T85" fmla="*/ 10 h 10"/>
                <a:gd name="T86" fmla="*/ 14 w 147"/>
                <a:gd name="T87" fmla="*/ 10 h 10"/>
                <a:gd name="T88" fmla="*/ 14 w 147"/>
                <a:gd name="T89" fmla="*/ 10 h 10"/>
                <a:gd name="T90" fmla="*/ 37 w 147"/>
                <a:gd name="T91" fmla="*/ 10 h 10"/>
                <a:gd name="T92" fmla="*/ 37 w 147"/>
                <a:gd name="T93" fmla="*/ 10 h 10"/>
                <a:gd name="T94" fmla="*/ 83 w 147"/>
                <a:gd name="T95" fmla="*/ 10 h 10"/>
                <a:gd name="T96" fmla="*/ 83 w 147"/>
                <a:gd name="T97" fmla="*/ 10 h 10"/>
                <a:gd name="T98" fmla="*/ 120 w 147"/>
                <a:gd name="T99" fmla="*/ 10 h 10"/>
                <a:gd name="T100" fmla="*/ 120 w 147"/>
                <a:gd name="T101" fmla="*/ 10 h 10"/>
                <a:gd name="T102" fmla="*/ 129 w 147"/>
                <a:gd name="T103" fmla="*/ 10 h 10"/>
                <a:gd name="T104" fmla="*/ 129 w 147"/>
                <a:gd name="T105" fmla="*/ 10 h 10"/>
                <a:gd name="T106" fmla="*/ 138 w 147"/>
                <a:gd name="T107" fmla="*/ 10 h 10"/>
                <a:gd name="T108" fmla="*/ 147 w 147"/>
                <a:gd name="T109" fmla="*/ 5 h 10"/>
                <a:gd name="T110" fmla="*/ 147 w 147"/>
                <a:gd name="T1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" h="10">
                  <a:moveTo>
                    <a:pt x="147" y="5"/>
                  </a:moveTo>
                  <a:lnTo>
                    <a:pt x="147" y="5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3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29" y="10"/>
                  </a:lnTo>
                  <a:lnTo>
                    <a:pt x="129" y="10"/>
                  </a:lnTo>
                  <a:lnTo>
                    <a:pt x="138" y="10"/>
                  </a:lnTo>
                  <a:lnTo>
                    <a:pt x="147" y="5"/>
                  </a:lnTo>
                  <a:lnTo>
                    <a:pt x="14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105">
              <a:extLst>
                <a:ext uri="{FF2B5EF4-FFF2-40B4-BE49-F238E27FC236}">
                  <a16:creationId xmlns:a16="http://schemas.microsoft.com/office/drawing/2014/main" id="{CF07AC59-C80A-4A3F-9146-4A1E223D7E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617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0 w 14"/>
                <a:gd name="T3" fmla="*/ 14 w 14"/>
                <a:gd name="T4" fmla="*/ 14 w 14"/>
                <a:gd name="T5" fmla="*/ 5 w 14"/>
                <a:gd name="T6" fmla="*/ 0 w 14"/>
                <a:gd name="T7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106">
              <a:extLst>
                <a:ext uri="{FF2B5EF4-FFF2-40B4-BE49-F238E27FC236}">
                  <a16:creationId xmlns:a16="http://schemas.microsoft.com/office/drawing/2014/main" id="{ABA1C068-0784-429F-A765-D22687E9E2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0919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4 w 14"/>
                <a:gd name="T5" fmla="*/ 4 w 14"/>
                <a:gd name="T6" fmla="*/ 0 w 14"/>
                <a:gd name="T7" fmla="*/ 0 w 14"/>
                <a:gd name="T8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107">
              <a:extLst>
                <a:ext uri="{FF2B5EF4-FFF2-40B4-BE49-F238E27FC236}">
                  <a16:creationId xmlns:a16="http://schemas.microsoft.com/office/drawing/2014/main" id="{956F968A-3A4C-4980-B6BF-4565FA5BCF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77592" y="-115995"/>
              <a:ext cx="14288" cy="7938"/>
            </a:xfrm>
            <a:custGeom>
              <a:avLst/>
              <a:gdLst>
                <a:gd name="T0" fmla="*/ 0 w 9"/>
                <a:gd name="T1" fmla="*/ 5 h 5"/>
                <a:gd name="T2" fmla="*/ 0 w 9"/>
                <a:gd name="T3" fmla="*/ 5 h 5"/>
                <a:gd name="T4" fmla="*/ 4 w 9"/>
                <a:gd name="T5" fmla="*/ 5 h 5"/>
                <a:gd name="T6" fmla="*/ 9 w 9"/>
                <a:gd name="T7" fmla="*/ 0 h 5"/>
                <a:gd name="T8" fmla="*/ 9 w 9"/>
                <a:gd name="T9" fmla="*/ 0 h 5"/>
                <a:gd name="T10" fmla="*/ 0 w 9"/>
                <a:gd name="T11" fmla="*/ 0 h 5"/>
                <a:gd name="T12" fmla="*/ 0 w 9"/>
                <a:gd name="T13" fmla="*/ 5 h 5"/>
                <a:gd name="T14" fmla="*/ 0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108">
              <a:extLst>
                <a:ext uri="{FF2B5EF4-FFF2-40B4-BE49-F238E27FC236}">
                  <a16:creationId xmlns:a16="http://schemas.microsoft.com/office/drawing/2014/main" id="{94D099D9-C362-4507-8F6A-2A617FA334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2528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10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109">
              <a:extLst>
                <a:ext uri="{FF2B5EF4-FFF2-40B4-BE49-F238E27FC236}">
                  <a16:creationId xmlns:a16="http://schemas.microsoft.com/office/drawing/2014/main" id="{59265C86-1391-472B-B1D6-D7C6579170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09430" y="-152508"/>
              <a:ext cx="20638" cy="0"/>
            </a:xfrm>
            <a:custGeom>
              <a:avLst/>
              <a:gdLst>
                <a:gd name="T0" fmla="*/ 0 w 13"/>
                <a:gd name="T1" fmla="*/ 0 w 13"/>
                <a:gd name="T2" fmla="*/ 13 w 13"/>
                <a:gd name="T3" fmla="*/ 13 w 13"/>
                <a:gd name="T4" fmla="*/ 0 w 13"/>
                <a:gd name="T5" fmla="*/ 0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Freeform 110">
              <a:extLst>
                <a:ext uri="{FF2B5EF4-FFF2-40B4-BE49-F238E27FC236}">
                  <a16:creationId xmlns:a16="http://schemas.microsoft.com/office/drawing/2014/main" id="{49E83901-9ABE-47F9-979F-B96CC12138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68092" y="-136633"/>
              <a:ext cx="14288" cy="6350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0 h 4"/>
                <a:gd name="T8" fmla="*/ 9 w 9"/>
                <a:gd name="T9" fmla="*/ 0 h 4"/>
                <a:gd name="T10" fmla="*/ 9 w 9"/>
                <a:gd name="T11" fmla="*/ 0 h 4"/>
                <a:gd name="T12" fmla="*/ 0 w 9"/>
                <a:gd name="T13" fmla="*/ 0 h 4"/>
                <a:gd name="T14" fmla="*/ 0 w 9"/>
                <a:gd name="T15" fmla="*/ 0 h 4"/>
                <a:gd name="T16" fmla="*/ 0 w 9"/>
                <a:gd name="T17" fmla="*/ 0 h 4"/>
                <a:gd name="T18" fmla="*/ 0 w 9"/>
                <a:gd name="T19" fmla="*/ 4 h 4"/>
                <a:gd name="T20" fmla="*/ 0 w 9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Freeform 111">
              <a:extLst>
                <a:ext uri="{FF2B5EF4-FFF2-40B4-BE49-F238E27FC236}">
                  <a16:creationId xmlns:a16="http://schemas.microsoft.com/office/drawing/2014/main" id="{618BFBC7-55A7-467C-AC44-EF73A51097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2053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5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112">
              <a:extLst>
                <a:ext uri="{FF2B5EF4-FFF2-40B4-BE49-F238E27FC236}">
                  <a16:creationId xmlns:a16="http://schemas.microsoft.com/office/drawing/2014/main" id="{C287FAE2-FAEF-42C0-83ED-8A2EC02AE6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57043" y="-152508"/>
              <a:ext cx="22225" cy="7938"/>
            </a:xfrm>
            <a:custGeom>
              <a:avLst/>
              <a:gdLst>
                <a:gd name="T0" fmla="*/ 10 w 14"/>
                <a:gd name="T1" fmla="*/ 0 h 5"/>
                <a:gd name="T2" fmla="*/ 10 w 14"/>
                <a:gd name="T3" fmla="*/ 0 h 5"/>
                <a:gd name="T4" fmla="*/ 0 w 14"/>
                <a:gd name="T5" fmla="*/ 5 h 5"/>
                <a:gd name="T6" fmla="*/ 0 w 14"/>
                <a:gd name="T7" fmla="*/ 5 h 5"/>
                <a:gd name="T8" fmla="*/ 10 w 14"/>
                <a:gd name="T9" fmla="*/ 5 h 5"/>
                <a:gd name="T10" fmla="*/ 10 w 14"/>
                <a:gd name="T11" fmla="*/ 5 h 5"/>
                <a:gd name="T12" fmla="*/ 14 w 14"/>
                <a:gd name="T13" fmla="*/ 5 h 5"/>
                <a:gd name="T14" fmla="*/ 14 w 14"/>
                <a:gd name="T15" fmla="*/ 0 h 5"/>
                <a:gd name="T16" fmla="*/ 14 w 14"/>
                <a:gd name="T17" fmla="*/ 0 h 5"/>
                <a:gd name="T18" fmla="*/ 10 w 14"/>
                <a:gd name="T19" fmla="*/ 0 h 5"/>
                <a:gd name="T20" fmla="*/ 10 w 1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5">
                  <a:moveTo>
                    <a:pt x="10" y="0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4" y="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8" name="Freeform 113">
              <a:extLst>
                <a:ext uri="{FF2B5EF4-FFF2-40B4-BE49-F238E27FC236}">
                  <a16:creationId xmlns:a16="http://schemas.microsoft.com/office/drawing/2014/main" id="{40341879-1B73-4AAE-809E-356D7197F3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79230" y="-174734"/>
              <a:ext cx="7938" cy="15876"/>
            </a:xfrm>
            <a:custGeom>
              <a:avLst/>
              <a:gdLst>
                <a:gd name="T0" fmla="*/ 0 w 5"/>
                <a:gd name="T1" fmla="*/ 5 h 10"/>
                <a:gd name="T2" fmla="*/ 0 w 5"/>
                <a:gd name="T3" fmla="*/ 5 h 10"/>
                <a:gd name="T4" fmla="*/ 0 w 5"/>
                <a:gd name="T5" fmla="*/ 5 h 10"/>
                <a:gd name="T6" fmla="*/ 0 w 5"/>
                <a:gd name="T7" fmla="*/ 5 h 10"/>
                <a:gd name="T8" fmla="*/ 0 w 5"/>
                <a:gd name="T9" fmla="*/ 10 h 10"/>
                <a:gd name="T10" fmla="*/ 0 w 5"/>
                <a:gd name="T11" fmla="*/ 10 h 10"/>
                <a:gd name="T12" fmla="*/ 5 w 5"/>
                <a:gd name="T13" fmla="*/ 5 h 10"/>
                <a:gd name="T14" fmla="*/ 5 w 5"/>
                <a:gd name="T15" fmla="*/ 5 h 10"/>
                <a:gd name="T16" fmla="*/ 5 w 5"/>
                <a:gd name="T17" fmla="*/ 5 h 10"/>
                <a:gd name="T18" fmla="*/ 0 w 5"/>
                <a:gd name="T19" fmla="*/ 0 h 10"/>
                <a:gd name="T20" fmla="*/ 0 w 5"/>
                <a:gd name="T21" fmla="*/ 0 h 10"/>
                <a:gd name="T22" fmla="*/ 0 w 5"/>
                <a:gd name="T23" fmla="*/ 5 h 10"/>
                <a:gd name="T24" fmla="*/ 0 w 5"/>
                <a:gd name="T2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10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9" name="Freeform 114">
              <a:extLst>
                <a:ext uri="{FF2B5EF4-FFF2-40B4-BE49-F238E27FC236}">
                  <a16:creationId xmlns:a16="http://schemas.microsoft.com/office/drawing/2014/main" id="{E09FD81B-D02F-468B-B2AF-60BB6EBBB8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69654" y="126902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0" name="Freeform 115">
              <a:extLst>
                <a:ext uri="{FF2B5EF4-FFF2-40B4-BE49-F238E27FC236}">
                  <a16:creationId xmlns:a16="http://schemas.microsoft.com/office/drawing/2014/main" id="{FF506B6B-D811-4C8C-A1B5-AD440D4C3A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36570" y="-416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1" name="Freeform 116">
              <a:extLst>
                <a:ext uri="{FF2B5EF4-FFF2-40B4-BE49-F238E27FC236}">
                  <a16:creationId xmlns:a16="http://schemas.microsoft.com/office/drawing/2014/main" id="{2DE2DDF6-E8A5-430B-92F1-74F22236F3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98305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5 w 5"/>
                <a:gd name="T5" fmla="*/ 5 w 5"/>
                <a:gd name="T6" fmla="*/ 0 w 5"/>
                <a:gd name="T7" fmla="*/ 0 w 5"/>
                <a:gd name="T8" fmla="*/ 0 w 5"/>
                <a:gd name="T9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2" name="Freeform 117">
              <a:extLst>
                <a:ext uri="{FF2B5EF4-FFF2-40B4-BE49-F238E27FC236}">
                  <a16:creationId xmlns:a16="http://schemas.microsoft.com/office/drawing/2014/main" id="{CD52342B-9AAA-42F7-9410-8DC9435F7D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63342" y="-144571"/>
              <a:ext cx="6350" cy="0"/>
            </a:xfrm>
            <a:custGeom>
              <a:avLst/>
              <a:gdLst>
                <a:gd name="T0" fmla="*/ 4 w 4"/>
                <a:gd name="T1" fmla="*/ 4 w 4"/>
                <a:gd name="T2" fmla="*/ 0 w 4"/>
                <a:gd name="T3" fmla="*/ 0 w 4"/>
                <a:gd name="T4" fmla="*/ 0 w 4"/>
                <a:gd name="T5" fmla="*/ 4 w 4"/>
                <a:gd name="T6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3" name="Freeform 118">
              <a:extLst>
                <a:ext uri="{FF2B5EF4-FFF2-40B4-BE49-F238E27FC236}">
                  <a16:creationId xmlns:a16="http://schemas.microsoft.com/office/drawing/2014/main" id="{F247B3CC-D8E2-4544-B2A3-286EF8986B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10993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9E5FB35-17E9-42DC-A2D8-A9AEA72A5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rgbClr val="F47920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798E74F-1B67-4BD6-88B3-23EA35A26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53CFE98-C3F8-4072-88C8-CFB31B11E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C9D7-B688-4263-9427-19F0CA780241}" type="datetimeFigureOut">
              <a:rPr lang="pt-BR" smtClean="0"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2BFEE3-1F4B-40E3-8A07-C93C2A786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970CE8-50F0-4A4B-AB77-E07423065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E2DA9-3A3C-4E1A-859A-1935F74FA77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183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_Méd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9F1471BE-4984-4FD7-8688-676F181A7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9" b="3978"/>
          <a:stretch/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C7F6F09F-492D-4F4C-9218-E319DEF2DA47}"/>
              </a:ext>
            </a:extLst>
          </p:cNvPr>
          <p:cNvSpPr/>
          <p:nvPr userDrawn="1"/>
        </p:nvSpPr>
        <p:spPr>
          <a:xfrm>
            <a:off x="0" y="0"/>
            <a:ext cx="12191998" cy="6858000"/>
          </a:xfrm>
          <a:prstGeom prst="rect">
            <a:avLst/>
          </a:prstGeom>
          <a:solidFill>
            <a:srgbClr val="000000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140A6AD-CEBA-4AE2-B04C-0DFFF063E5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83565"/>
            <a:ext cx="9144000" cy="1385888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rgbClr val="FFCB08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A75B6DD-66D0-4EA6-9BEC-8F80457C0A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261528"/>
            <a:ext cx="9144000" cy="617537"/>
          </a:xfrm>
          <a:ln>
            <a:solidFill>
              <a:srgbClr val="C4CBCF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rgbClr val="C4CBCF"/>
                </a:solidFill>
                <a:latin typeface="Trebuchet MS" panose="020B0603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C174EA9-1A0E-4A17-9FBA-E6BDC05C7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CED760C-DDD6-443B-8E59-87A76EE99BCB}" type="datetimeFigureOut">
              <a:rPr lang="pt-BR" smtClean="0"/>
              <a:pPr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D01A4E1-94EF-4823-B3B9-2BF4294EE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23570A9-29F2-48FE-8736-CB1A5E153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C07B3AD-BC36-410C-84EF-60E70955999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146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Conteúdo_Amare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Agrupar 26">
            <a:extLst>
              <a:ext uri="{FF2B5EF4-FFF2-40B4-BE49-F238E27FC236}">
                <a16:creationId xmlns:a16="http://schemas.microsoft.com/office/drawing/2014/main" id="{D1C2BB1F-D55C-412B-8F5A-F64A90D42C02}"/>
              </a:ext>
            </a:extLst>
          </p:cNvPr>
          <p:cNvGrpSpPr/>
          <p:nvPr userDrawn="1"/>
        </p:nvGrpSpPr>
        <p:grpSpPr>
          <a:xfrm>
            <a:off x="-333949" y="457202"/>
            <a:ext cx="7539742" cy="1605470"/>
            <a:chOff x="10607678" y="-649414"/>
            <a:chExt cx="2551116" cy="776316"/>
          </a:xfrm>
          <a:solidFill>
            <a:srgbClr val="F47920"/>
          </a:solidFill>
        </p:grpSpPr>
        <p:sp>
          <p:nvSpPr>
            <p:cNvPr id="28" name="Freeform 103">
              <a:extLst>
                <a:ext uri="{FF2B5EF4-FFF2-40B4-BE49-F238E27FC236}">
                  <a16:creationId xmlns:a16="http://schemas.microsoft.com/office/drawing/2014/main" id="{EF335D49-7CB6-43A1-8F06-E49C467609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7678" y="-649414"/>
              <a:ext cx="2551116" cy="650898"/>
            </a:xfrm>
            <a:custGeom>
              <a:avLst/>
              <a:gdLst>
                <a:gd name="T0" fmla="*/ 1575 w 1607"/>
                <a:gd name="T1" fmla="*/ 156 h 410"/>
                <a:gd name="T2" fmla="*/ 1515 w 1607"/>
                <a:gd name="T3" fmla="*/ 46 h 410"/>
                <a:gd name="T4" fmla="*/ 1239 w 1607"/>
                <a:gd name="T5" fmla="*/ 4 h 410"/>
                <a:gd name="T6" fmla="*/ 764 w 1607"/>
                <a:gd name="T7" fmla="*/ 9 h 410"/>
                <a:gd name="T8" fmla="*/ 428 w 1607"/>
                <a:gd name="T9" fmla="*/ 41 h 410"/>
                <a:gd name="T10" fmla="*/ 267 w 1607"/>
                <a:gd name="T11" fmla="*/ 55 h 410"/>
                <a:gd name="T12" fmla="*/ 50 w 1607"/>
                <a:gd name="T13" fmla="*/ 78 h 410"/>
                <a:gd name="T14" fmla="*/ 0 w 1607"/>
                <a:gd name="T15" fmla="*/ 198 h 410"/>
                <a:gd name="T16" fmla="*/ 23 w 1607"/>
                <a:gd name="T17" fmla="*/ 281 h 410"/>
                <a:gd name="T18" fmla="*/ 41 w 1607"/>
                <a:gd name="T19" fmla="*/ 318 h 410"/>
                <a:gd name="T20" fmla="*/ 69 w 1607"/>
                <a:gd name="T21" fmla="*/ 350 h 410"/>
                <a:gd name="T22" fmla="*/ 82 w 1607"/>
                <a:gd name="T23" fmla="*/ 373 h 410"/>
                <a:gd name="T24" fmla="*/ 142 w 1607"/>
                <a:gd name="T25" fmla="*/ 383 h 410"/>
                <a:gd name="T26" fmla="*/ 317 w 1607"/>
                <a:gd name="T27" fmla="*/ 355 h 410"/>
                <a:gd name="T28" fmla="*/ 534 w 1607"/>
                <a:gd name="T29" fmla="*/ 332 h 410"/>
                <a:gd name="T30" fmla="*/ 608 w 1607"/>
                <a:gd name="T31" fmla="*/ 318 h 410"/>
                <a:gd name="T32" fmla="*/ 497 w 1607"/>
                <a:gd name="T33" fmla="*/ 323 h 410"/>
                <a:gd name="T34" fmla="*/ 437 w 1607"/>
                <a:gd name="T35" fmla="*/ 336 h 410"/>
                <a:gd name="T36" fmla="*/ 345 w 1607"/>
                <a:gd name="T37" fmla="*/ 346 h 410"/>
                <a:gd name="T38" fmla="*/ 216 w 1607"/>
                <a:gd name="T39" fmla="*/ 359 h 410"/>
                <a:gd name="T40" fmla="*/ 317 w 1607"/>
                <a:gd name="T41" fmla="*/ 336 h 410"/>
                <a:gd name="T42" fmla="*/ 363 w 1607"/>
                <a:gd name="T43" fmla="*/ 327 h 410"/>
                <a:gd name="T44" fmla="*/ 340 w 1607"/>
                <a:gd name="T45" fmla="*/ 327 h 410"/>
                <a:gd name="T46" fmla="*/ 373 w 1607"/>
                <a:gd name="T47" fmla="*/ 336 h 410"/>
                <a:gd name="T48" fmla="*/ 410 w 1607"/>
                <a:gd name="T49" fmla="*/ 323 h 410"/>
                <a:gd name="T50" fmla="*/ 433 w 1607"/>
                <a:gd name="T51" fmla="*/ 318 h 410"/>
                <a:gd name="T52" fmla="*/ 483 w 1607"/>
                <a:gd name="T53" fmla="*/ 313 h 410"/>
                <a:gd name="T54" fmla="*/ 474 w 1607"/>
                <a:gd name="T55" fmla="*/ 318 h 410"/>
                <a:gd name="T56" fmla="*/ 575 w 1607"/>
                <a:gd name="T57" fmla="*/ 299 h 410"/>
                <a:gd name="T58" fmla="*/ 631 w 1607"/>
                <a:gd name="T59" fmla="*/ 295 h 410"/>
                <a:gd name="T60" fmla="*/ 787 w 1607"/>
                <a:gd name="T61" fmla="*/ 290 h 410"/>
                <a:gd name="T62" fmla="*/ 893 w 1607"/>
                <a:gd name="T63" fmla="*/ 295 h 410"/>
                <a:gd name="T64" fmla="*/ 967 w 1607"/>
                <a:gd name="T65" fmla="*/ 299 h 410"/>
                <a:gd name="T66" fmla="*/ 861 w 1607"/>
                <a:gd name="T67" fmla="*/ 299 h 410"/>
                <a:gd name="T68" fmla="*/ 769 w 1607"/>
                <a:gd name="T69" fmla="*/ 304 h 410"/>
                <a:gd name="T70" fmla="*/ 861 w 1607"/>
                <a:gd name="T71" fmla="*/ 309 h 410"/>
                <a:gd name="T72" fmla="*/ 981 w 1607"/>
                <a:gd name="T73" fmla="*/ 313 h 410"/>
                <a:gd name="T74" fmla="*/ 1105 w 1607"/>
                <a:gd name="T75" fmla="*/ 323 h 410"/>
                <a:gd name="T76" fmla="*/ 1220 w 1607"/>
                <a:gd name="T77" fmla="*/ 332 h 410"/>
                <a:gd name="T78" fmla="*/ 1326 w 1607"/>
                <a:gd name="T79" fmla="*/ 341 h 410"/>
                <a:gd name="T80" fmla="*/ 1405 w 1607"/>
                <a:gd name="T81" fmla="*/ 364 h 410"/>
                <a:gd name="T82" fmla="*/ 1441 w 1607"/>
                <a:gd name="T83" fmla="*/ 410 h 410"/>
                <a:gd name="T84" fmla="*/ 1497 w 1607"/>
                <a:gd name="T85" fmla="*/ 378 h 410"/>
                <a:gd name="T86" fmla="*/ 1547 w 1607"/>
                <a:gd name="T87" fmla="*/ 359 h 410"/>
                <a:gd name="T88" fmla="*/ 1593 w 1607"/>
                <a:gd name="T89" fmla="*/ 313 h 410"/>
                <a:gd name="T90" fmla="*/ 138 w 1607"/>
                <a:gd name="T91" fmla="*/ 369 h 410"/>
                <a:gd name="T92" fmla="*/ 179 w 1607"/>
                <a:gd name="T93" fmla="*/ 336 h 410"/>
                <a:gd name="T94" fmla="*/ 188 w 1607"/>
                <a:gd name="T95" fmla="*/ 364 h 410"/>
                <a:gd name="T96" fmla="*/ 225 w 1607"/>
                <a:gd name="T97" fmla="*/ 332 h 410"/>
                <a:gd name="T98" fmla="*/ 239 w 1607"/>
                <a:gd name="T99" fmla="*/ 332 h 410"/>
                <a:gd name="T100" fmla="*/ 267 w 1607"/>
                <a:gd name="T101" fmla="*/ 341 h 410"/>
                <a:gd name="T102" fmla="*/ 299 w 1607"/>
                <a:gd name="T103" fmla="*/ 327 h 410"/>
                <a:gd name="T104" fmla="*/ 506 w 1607"/>
                <a:gd name="T105" fmla="*/ 299 h 410"/>
                <a:gd name="T106" fmla="*/ 529 w 1607"/>
                <a:gd name="T107" fmla="*/ 309 h 410"/>
                <a:gd name="T108" fmla="*/ 930 w 1607"/>
                <a:gd name="T109" fmla="*/ 290 h 410"/>
                <a:gd name="T110" fmla="*/ 787 w 1607"/>
                <a:gd name="T111" fmla="*/ 286 h 410"/>
                <a:gd name="T112" fmla="*/ 930 w 1607"/>
                <a:gd name="T113" fmla="*/ 281 h 410"/>
                <a:gd name="T114" fmla="*/ 1045 w 1607"/>
                <a:gd name="T115" fmla="*/ 299 h 410"/>
                <a:gd name="T116" fmla="*/ 1078 w 1607"/>
                <a:gd name="T117" fmla="*/ 290 h 410"/>
                <a:gd name="T118" fmla="*/ 1055 w 1607"/>
                <a:gd name="T119" fmla="*/ 286 h 410"/>
                <a:gd name="T120" fmla="*/ 1202 w 1607"/>
                <a:gd name="T121" fmla="*/ 29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07" h="410">
                  <a:moveTo>
                    <a:pt x="1603" y="249"/>
                  </a:moveTo>
                  <a:lnTo>
                    <a:pt x="1603" y="249"/>
                  </a:lnTo>
                  <a:lnTo>
                    <a:pt x="1603" y="249"/>
                  </a:lnTo>
                  <a:lnTo>
                    <a:pt x="1603" y="249"/>
                  </a:lnTo>
                  <a:lnTo>
                    <a:pt x="1607" y="244"/>
                  </a:lnTo>
                  <a:lnTo>
                    <a:pt x="1607" y="244"/>
                  </a:lnTo>
                  <a:lnTo>
                    <a:pt x="1603" y="244"/>
                  </a:lnTo>
                  <a:lnTo>
                    <a:pt x="1603" y="244"/>
                  </a:lnTo>
                  <a:lnTo>
                    <a:pt x="1598" y="244"/>
                  </a:lnTo>
                  <a:lnTo>
                    <a:pt x="1598" y="244"/>
                  </a:lnTo>
                  <a:lnTo>
                    <a:pt x="1570" y="207"/>
                  </a:lnTo>
                  <a:lnTo>
                    <a:pt x="1570" y="207"/>
                  </a:lnTo>
                  <a:lnTo>
                    <a:pt x="1575" y="184"/>
                  </a:lnTo>
                  <a:lnTo>
                    <a:pt x="1575" y="156"/>
                  </a:lnTo>
                  <a:lnTo>
                    <a:pt x="1575" y="156"/>
                  </a:lnTo>
                  <a:lnTo>
                    <a:pt x="1575" y="152"/>
                  </a:lnTo>
                  <a:lnTo>
                    <a:pt x="1575" y="152"/>
                  </a:lnTo>
                  <a:lnTo>
                    <a:pt x="1580" y="143"/>
                  </a:lnTo>
                  <a:lnTo>
                    <a:pt x="1580" y="143"/>
                  </a:lnTo>
                  <a:lnTo>
                    <a:pt x="1561" y="133"/>
                  </a:lnTo>
                  <a:lnTo>
                    <a:pt x="1552" y="120"/>
                  </a:lnTo>
                  <a:lnTo>
                    <a:pt x="1552" y="120"/>
                  </a:lnTo>
                  <a:lnTo>
                    <a:pt x="1552" y="92"/>
                  </a:lnTo>
                  <a:lnTo>
                    <a:pt x="1543" y="69"/>
                  </a:lnTo>
                  <a:lnTo>
                    <a:pt x="1543" y="69"/>
                  </a:lnTo>
                  <a:lnTo>
                    <a:pt x="1529" y="55"/>
                  </a:lnTo>
                  <a:lnTo>
                    <a:pt x="1515" y="50"/>
                  </a:lnTo>
                  <a:lnTo>
                    <a:pt x="1515" y="50"/>
                  </a:lnTo>
                  <a:lnTo>
                    <a:pt x="1515" y="46"/>
                  </a:lnTo>
                  <a:lnTo>
                    <a:pt x="1515" y="46"/>
                  </a:lnTo>
                  <a:lnTo>
                    <a:pt x="1511" y="36"/>
                  </a:lnTo>
                  <a:lnTo>
                    <a:pt x="1501" y="27"/>
                  </a:lnTo>
                  <a:lnTo>
                    <a:pt x="1501" y="27"/>
                  </a:lnTo>
                  <a:lnTo>
                    <a:pt x="1488" y="18"/>
                  </a:lnTo>
                  <a:lnTo>
                    <a:pt x="1465" y="13"/>
                  </a:lnTo>
                  <a:lnTo>
                    <a:pt x="1465" y="13"/>
                  </a:lnTo>
                  <a:lnTo>
                    <a:pt x="1418" y="13"/>
                  </a:lnTo>
                  <a:lnTo>
                    <a:pt x="1418" y="13"/>
                  </a:lnTo>
                  <a:lnTo>
                    <a:pt x="1391" y="9"/>
                  </a:lnTo>
                  <a:lnTo>
                    <a:pt x="1391" y="9"/>
                  </a:lnTo>
                  <a:lnTo>
                    <a:pt x="1345" y="9"/>
                  </a:lnTo>
                  <a:lnTo>
                    <a:pt x="1345" y="9"/>
                  </a:lnTo>
                  <a:lnTo>
                    <a:pt x="1285" y="4"/>
                  </a:lnTo>
                  <a:lnTo>
                    <a:pt x="1285" y="4"/>
                  </a:lnTo>
                  <a:lnTo>
                    <a:pt x="1239" y="4"/>
                  </a:lnTo>
                  <a:lnTo>
                    <a:pt x="1239" y="4"/>
                  </a:lnTo>
                  <a:lnTo>
                    <a:pt x="1179" y="4"/>
                  </a:lnTo>
                  <a:lnTo>
                    <a:pt x="1179" y="4"/>
                  </a:lnTo>
                  <a:lnTo>
                    <a:pt x="1022" y="0"/>
                  </a:lnTo>
                  <a:lnTo>
                    <a:pt x="1022" y="0"/>
                  </a:lnTo>
                  <a:lnTo>
                    <a:pt x="921" y="0"/>
                  </a:lnTo>
                  <a:lnTo>
                    <a:pt x="921" y="0"/>
                  </a:lnTo>
                  <a:lnTo>
                    <a:pt x="912" y="4"/>
                  </a:lnTo>
                  <a:lnTo>
                    <a:pt x="912" y="4"/>
                  </a:lnTo>
                  <a:lnTo>
                    <a:pt x="852" y="4"/>
                  </a:lnTo>
                  <a:lnTo>
                    <a:pt x="852" y="4"/>
                  </a:lnTo>
                  <a:lnTo>
                    <a:pt x="797" y="9"/>
                  </a:lnTo>
                  <a:lnTo>
                    <a:pt x="797" y="9"/>
                  </a:lnTo>
                  <a:lnTo>
                    <a:pt x="764" y="9"/>
                  </a:lnTo>
                  <a:lnTo>
                    <a:pt x="764" y="9"/>
                  </a:lnTo>
                  <a:lnTo>
                    <a:pt x="718" y="13"/>
                  </a:lnTo>
                  <a:lnTo>
                    <a:pt x="718" y="13"/>
                  </a:lnTo>
                  <a:lnTo>
                    <a:pt x="668" y="18"/>
                  </a:lnTo>
                  <a:lnTo>
                    <a:pt x="668" y="18"/>
                  </a:lnTo>
                  <a:lnTo>
                    <a:pt x="663" y="18"/>
                  </a:lnTo>
                  <a:lnTo>
                    <a:pt x="663" y="18"/>
                  </a:lnTo>
                  <a:lnTo>
                    <a:pt x="626" y="23"/>
                  </a:lnTo>
                  <a:lnTo>
                    <a:pt x="626" y="23"/>
                  </a:lnTo>
                  <a:lnTo>
                    <a:pt x="585" y="23"/>
                  </a:lnTo>
                  <a:lnTo>
                    <a:pt x="585" y="23"/>
                  </a:lnTo>
                  <a:lnTo>
                    <a:pt x="511" y="32"/>
                  </a:lnTo>
                  <a:lnTo>
                    <a:pt x="511" y="32"/>
                  </a:lnTo>
                  <a:lnTo>
                    <a:pt x="437" y="41"/>
                  </a:lnTo>
                  <a:lnTo>
                    <a:pt x="437" y="41"/>
                  </a:lnTo>
                  <a:lnTo>
                    <a:pt x="428" y="41"/>
                  </a:lnTo>
                  <a:lnTo>
                    <a:pt x="428" y="41"/>
                  </a:lnTo>
                  <a:lnTo>
                    <a:pt x="428" y="36"/>
                  </a:lnTo>
                  <a:lnTo>
                    <a:pt x="433" y="36"/>
                  </a:lnTo>
                  <a:lnTo>
                    <a:pt x="433" y="36"/>
                  </a:lnTo>
                  <a:lnTo>
                    <a:pt x="428" y="32"/>
                  </a:lnTo>
                  <a:lnTo>
                    <a:pt x="428" y="32"/>
                  </a:lnTo>
                  <a:lnTo>
                    <a:pt x="387" y="36"/>
                  </a:lnTo>
                  <a:lnTo>
                    <a:pt x="387" y="36"/>
                  </a:lnTo>
                  <a:lnTo>
                    <a:pt x="377" y="36"/>
                  </a:lnTo>
                  <a:lnTo>
                    <a:pt x="377" y="36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21" y="60"/>
                  </a:lnTo>
                  <a:lnTo>
                    <a:pt x="221" y="60"/>
                  </a:lnTo>
                  <a:lnTo>
                    <a:pt x="188" y="64"/>
                  </a:lnTo>
                  <a:lnTo>
                    <a:pt x="188" y="64"/>
                  </a:lnTo>
                  <a:lnTo>
                    <a:pt x="133" y="64"/>
                  </a:lnTo>
                  <a:lnTo>
                    <a:pt x="133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64" y="69"/>
                  </a:lnTo>
                  <a:lnTo>
                    <a:pt x="50" y="78"/>
                  </a:lnTo>
                  <a:lnTo>
                    <a:pt x="27" y="92"/>
                  </a:lnTo>
                  <a:lnTo>
                    <a:pt x="27" y="92"/>
                  </a:lnTo>
                  <a:lnTo>
                    <a:pt x="27" y="96"/>
                  </a:lnTo>
                  <a:lnTo>
                    <a:pt x="27" y="96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3" y="13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56"/>
                  </a:lnTo>
                  <a:lnTo>
                    <a:pt x="9" y="156"/>
                  </a:lnTo>
                  <a:lnTo>
                    <a:pt x="9" y="166"/>
                  </a:lnTo>
                  <a:lnTo>
                    <a:pt x="9" y="166"/>
                  </a:lnTo>
                  <a:lnTo>
                    <a:pt x="4" y="180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4" y="249"/>
                  </a:lnTo>
                  <a:lnTo>
                    <a:pt x="4" y="249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8" y="272"/>
                  </a:lnTo>
                  <a:lnTo>
                    <a:pt x="23" y="281"/>
                  </a:lnTo>
                  <a:lnTo>
                    <a:pt x="23" y="281"/>
                  </a:lnTo>
                  <a:lnTo>
                    <a:pt x="23" y="286"/>
                  </a:lnTo>
                  <a:lnTo>
                    <a:pt x="27" y="290"/>
                  </a:lnTo>
                  <a:lnTo>
                    <a:pt x="27" y="290"/>
                  </a:lnTo>
                  <a:lnTo>
                    <a:pt x="32" y="290"/>
                  </a:lnTo>
                  <a:lnTo>
                    <a:pt x="32" y="290"/>
                  </a:lnTo>
                  <a:lnTo>
                    <a:pt x="32" y="299"/>
                  </a:lnTo>
                  <a:lnTo>
                    <a:pt x="32" y="304"/>
                  </a:lnTo>
                  <a:lnTo>
                    <a:pt x="32" y="304"/>
                  </a:lnTo>
                  <a:lnTo>
                    <a:pt x="36" y="309"/>
                  </a:lnTo>
                  <a:lnTo>
                    <a:pt x="41" y="309"/>
                  </a:lnTo>
                  <a:lnTo>
                    <a:pt x="41" y="309"/>
                  </a:lnTo>
                  <a:lnTo>
                    <a:pt x="36" y="318"/>
                  </a:lnTo>
                  <a:lnTo>
                    <a:pt x="36" y="318"/>
                  </a:lnTo>
                  <a:lnTo>
                    <a:pt x="41" y="318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7"/>
                  </a:lnTo>
                  <a:lnTo>
                    <a:pt x="50" y="327"/>
                  </a:lnTo>
                  <a:lnTo>
                    <a:pt x="46" y="332"/>
                  </a:lnTo>
                  <a:lnTo>
                    <a:pt x="46" y="332"/>
                  </a:lnTo>
                  <a:lnTo>
                    <a:pt x="55" y="336"/>
                  </a:lnTo>
                  <a:lnTo>
                    <a:pt x="55" y="336"/>
                  </a:lnTo>
                  <a:lnTo>
                    <a:pt x="64" y="341"/>
                  </a:lnTo>
                  <a:lnTo>
                    <a:pt x="69" y="346"/>
                  </a:lnTo>
                  <a:lnTo>
                    <a:pt x="69" y="346"/>
                  </a:lnTo>
                  <a:lnTo>
                    <a:pt x="69" y="350"/>
                  </a:lnTo>
                  <a:lnTo>
                    <a:pt x="69" y="350"/>
                  </a:lnTo>
                  <a:lnTo>
                    <a:pt x="78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92" y="355"/>
                  </a:lnTo>
                  <a:lnTo>
                    <a:pt x="92" y="355"/>
                  </a:lnTo>
                  <a:lnTo>
                    <a:pt x="73" y="359"/>
                  </a:lnTo>
                  <a:lnTo>
                    <a:pt x="73" y="359"/>
                  </a:lnTo>
                  <a:lnTo>
                    <a:pt x="78" y="364"/>
                  </a:lnTo>
                  <a:lnTo>
                    <a:pt x="78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82" y="373"/>
                  </a:lnTo>
                  <a:lnTo>
                    <a:pt x="82" y="373"/>
                  </a:lnTo>
                  <a:lnTo>
                    <a:pt x="82" y="378"/>
                  </a:lnTo>
                  <a:lnTo>
                    <a:pt x="82" y="378"/>
                  </a:lnTo>
                  <a:lnTo>
                    <a:pt x="92" y="378"/>
                  </a:lnTo>
                  <a:lnTo>
                    <a:pt x="101" y="378"/>
                  </a:lnTo>
                  <a:lnTo>
                    <a:pt x="101" y="378"/>
                  </a:lnTo>
                  <a:lnTo>
                    <a:pt x="96" y="383"/>
                  </a:lnTo>
                  <a:lnTo>
                    <a:pt x="92" y="387"/>
                  </a:lnTo>
                  <a:lnTo>
                    <a:pt x="92" y="387"/>
                  </a:lnTo>
                  <a:lnTo>
                    <a:pt x="92" y="392"/>
                  </a:lnTo>
                  <a:lnTo>
                    <a:pt x="92" y="392"/>
                  </a:lnTo>
                  <a:lnTo>
                    <a:pt x="101" y="392"/>
                  </a:lnTo>
                  <a:lnTo>
                    <a:pt x="110" y="392"/>
                  </a:lnTo>
                  <a:lnTo>
                    <a:pt x="110" y="392"/>
                  </a:lnTo>
                  <a:lnTo>
                    <a:pt x="142" y="383"/>
                  </a:lnTo>
                  <a:lnTo>
                    <a:pt x="142" y="383"/>
                  </a:lnTo>
                  <a:lnTo>
                    <a:pt x="152" y="383"/>
                  </a:lnTo>
                  <a:lnTo>
                    <a:pt x="152" y="383"/>
                  </a:lnTo>
                  <a:lnTo>
                    <a:pt x="175" y="378"/>
                  </a:lnTo>
                  <a:lnTo>
                    <a:pt x="175" y="378"/>
                  </a:lnTo>
                  <a:lnTo>
                    <a:pt x="216" y="369"/>
                  </a:lnTo>
                  <a:lnTo>
                    <a:pt x="216" y="369"/>
                  </a:lnTo>
                  <a:lnTo>
                    <a:pt x="221" y="369"/>
                  </a:lnTo>
                  <a:lnTo>
                    <a:pt x="221" y="369"/>
                  </a:lnTo>
                  <a:lnTo>
                    <a:pt x="230" y="369"/>
                  </a:lnTo>
                  <a:lnTo>
                    <a:pt x="230" y="369"/>
                  </a:lnTo>
                  <a:lnTo>
                    <a:pt x="253" y="364"/>
                  </a:lnTo>
                  <a:lnTo>
                    <a:pt x="253" y="364"/>
                  </a:lnTo>
                  <a:lnTo>
                    <a:pt x="294" y="359"/>
                  </a:lnTo>
                  <a:lnTo>
                    <a:pt x="294" y="359"/>
                  </a:lnTo>
                  <a:lnTo>
                    <a:pt x="317" y="355"/>
                  </a:lnTo>
                  <a:lnTo>
                    <a:pt x="317" y="355"/>
                  </a:lnTo>
                  <a:lnTo>
                    <a:pt x="345" y="355"/>
                  </a:lnTo>
                  <a:lnTo>
                    <a:pt x="345" y="355"/>
                  </a:lnTo>
                  <a:lnTo>
                    <a:pt x="382" y="350"/>
                  </a:lnTo>
                  <a:lnTo>
                    <a:pt x="382" y="350"/>
                  </a:lnTo>
                  <a:lnTo>
                    <a:pt x="419" y="346"/>
                  </a:lnTo>
                  <a:lnTo>
                    <a:pt x="419" y="346"/>
                  </a:lnTo>
                  <a:lnTo>
                    <a:pt x="456" y="341"/>
                  </a:lnTo>
                  <a:lnTo>
                    <a:pt x="456" y="341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529" y="332"/>
                  </a:lnTo>
                  <a:lnTo>
                    <a:pt x="529" y="332"/>
                  </a:lnTo>
                  <a:lnTo>
                    <a:pt x="534" y="332"/>
                  </a:lnTo>
                  <a:lnTo>
                    <a:pt x="534" y="332"/>
                  </a:lnTo>
                  <a:lnTo>
                    <a:pt x="580" y="327"/>
                  </a:lnTo>
                  <a:lnTo>
                    <a:pt x="580" y="327"/>
                  </a:lnTo>
                  <a:lnTo>
                    <a:pt x="585" y="327"/>
                  </a:lnTo>
                  <a:lnTo>
                    <a:pt x="585" y="327"/>
                  </a:lnTo>
                  <a:lnTo>
                    <a:pt x="608" y="327"/>
                  </a:lnTo>
                  <a:lnTo>
                    <a:pt x="635" y="323"/>
                  </a:lnTo>
                  <a:lnTo>
                    <a:pt x="635" y="323"/>
                  </a:lnTo>
                  <a:lnTo>
                    <a:pt x="654" y="323"/>
                  </a:lnTo>
                  <a:lnTo>
                    <a:pt x="654" y="323"/>
                  </a:lnTo>
                  <a:lnTo>
                    <a:pt x="640" y="318"/>
                  </a:lnTo>
                  <a:lnTo>
                    <a:pt x="631" y="323"/>
                  </a:lnTo>
                  <a:lnTo>
                    <a:pt x="631" y="323"/>
                  </a:lnTo>
                  <a:lnTo>
                    <a:pt x="626" y="318"/>
                  </a:lnTo>
                  <a:lnTo>
                    <a:pt x="626" y="318"/>
                  </a:lnTo>
                  <a:lnTo>
                    <a:pt x="608" y="318"/>
                  </a:lnTo>
                  <a:lnTo>
                    <a:pt x="608" y="318"/>
                  </a:lnTo>
                  <a:lnTo>
                    <a:pt x="575" y="323"/>
                  </a:lnTo>
                  <a:lnTo>
                    <a:pt x="575" y="323"/>
                  </a:lnTo>
                  <a:lnTo>
                    <a:pt x="562" y="327"/>
                  </a:lnTo>
                  <a:lnTo>
                    <a:pt x="548" y="323"/>
                  </a:lnTo>
                  <a:lnTo>
                    <a:pt x="548" y="323"/>
                  </a:lnTo>
                  <a:lnTo>
                    <a:pt x="529" y="323"/>
                  </a:lnTo>
                  <a:lnTo>
                    <a:pt x="529" y="323"/>
                  </a:lnTo>
                  <a:lnTo>
                    <a:pt x="525" y="327"/>
                  </a:lnTo>
                  <a:lnTo>
                    <a:pt x="525" y="327"/>
                  </a:lnTo>
                  <a:lnTo>
                    <a:pt x="520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497" y="323"/>
                  </a:lnTo>
                  <a:lnTo>
                    <a:pt x="497" y="323"/>
                  </a:lnTo>
                  <a:lnTo>
                    <a:pt x="492" y="327"/>
                  </a:lnTo>
                  <a:lnTo>
                    <a:pt x="483" y="327"/>
                  </a:lnTo>
                  <a:lnTo>
                    <a:pt x="483" y="327"/>
                  </a:lnTo>
                  <a:lnTo>
                    <a:pt x="474" y="332"/>
                  </a:lnTo>
                  <a:lnTo>
                    <a:pt x="469" y="332"/>
                  </a:lnTo>
                  <a:lnTo>
                    <a:pt x="469" y="332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0" y="327"/>
                  </a:lnTo>
                  <a:lnTo>
                    <a:pt x="460" y="327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1" y="336"/>
                  </a:lnTo>
                  <a:lnTo>
                    <a:pt x="446" y="336"/>
                  </a:lnTo>
                  <a:lnTo>
                    <a:pt x="437" y="336"/>
                  </a:lnTo>
                  <a:lnTo>
                    <a:pt x="437" y="336"/>
                  </a:lnTo>
                  <a:lnTo>
                    <a:pt x="433" y="336"/>
                  </a:lnTo>
                  <a:lnTo>
                    <a:pt x="433" y="336"/>
                  </a:lnTo>
                  <a:lnTo>
                    <a:pt x="423" y="336"/>
                  </a:lnTo>
                  <a:lnTo>
                    <a:pt x="423" y="336"/>
                  </a:lnTo>
                  <a:lnTo>
                    <a:pt x="419" y="336"/>
                  </a:lnTo>
                  <a:lnTo>
                    <a:pt x="419" y="336"/>
                  </a:lnTo>
                  <a:lnTo>
                    <a:pt x="410" y="341"/>
                  </a:lnTo>
                  <a:lnTo>
                    <a:pt x="400" y="341"/>
                  </a:lnTo>
                  <a:lnTo>
                    <a:pt x="400" y="341"/>
                  </a:lnTo>
                  <a:lnTo>
                    <a:pt x="387" y="341"/>
                  </a:lnTo>
                  <a:lnTo>
                    <a:pt x="387" y="341"/>
                  </a:lnTo>
                  <a:lnTo>
                    <a:pt x="350" y="346"/>
                  </a:lnTo>
                  <a:lnTo>
                    <a:pt x="350" y="346"/>
                  </a:lnTo>
                  <a:lnTo>
                    <a:pt x="345" y="346"/>
                  </a:lnTo>
                  <a:lnTo>
                    <a:pt x="345" y="346"/>
                  </a:lnTo>
                  <a:lnTo>
                    <a:pt x="331" y="346"/>
                  </a:lnTo>
                  <a:lnTo>
                    <a:pt x="317" y="346"/>
                  </a:lnTo>
                  <a:lnTo>
                    <a:pt x="317" y="346"/>
                  </a:lnTo>
                  <a:lnTo>
                    <a:pt x="290" y="355"/>
                  </a:lnTo>
                  <a:lnTo>
                    <a:pt x="290" y="355"/>
                  </a:lnTo>
                  <a:lnTo>
                    <a:pt x="271" y="355"/>
                  </a:lnTo>
                  <a:lnTo>
                    <a:pt x="271" y="355"/>
                  </a:lnTo>
                  <a:lnTo>
                    <a:pt x="248" y="355"/>
                  </a:lnTo>
                  <a:lnTo>
                    <a:pt x="248" y="355"/>
                  </a:lnTo>
                  <a:lnTo>
                    <a:pt x="225" y="359"/>
                  </a:lnTo>
                  <a:lnTo>
                    <a:pt x="225" y="359"/>
                  </a:lnTo>
                  <a:lnTo>
                    <a:pt x="207" y="359"/>
                  </a:lnTo>
                  <a:lnTo>
                    <a:pt x="207" y="359"/>
                  </a:lnTo>
                  <a:lnTo>
                    <a:pt x="216" y="359"/>
                  </a:lnTo>
                  <a:lnTo>
                    <a:pt x="216" y="359"/>
                  </a:lnTo>
                  <a:lnTo>
                    <a:pt x="235" y="355"/>
                  </a:lnTo>
                  <a:lnTo>
                    <a:pt x="235" y="355"/>
                  </a:lnTo>
                  <a:lnTo>
                    <a:pt x="253" y="350"/>
                  </a:lnTo>
                  <a:lnTo>
                    <a:pt x="253" y="350"/>
                  </a:lnTo>
                  <a:lnTo>
                    <a:pt x="281" y="350"/>
                  </a:lnTo>
                  <a:lnTo>
                    <a:pt x="281" y="350"/>
                  </a:lnTo>
                  <a:lnTo>
                    <a:pt x="299" y="346"/>
                  </a:lnTo>
                  <a:lnTo>
                    <a:pt x="299" y="346"/>
                  </a:lnTo>
                  <a:lnTo>
                    <a:pt x="304" y="346"/>
                  </a:lnTo>
                  <a:lnTo>
                    <a:pt x="304" y="346"/>
                  </a:lnTo>
                  <a:lnTo>
                    <a:pt x="304" y="336"/>
                  </a:lnTo>
                  <a:lnTo>
                    <a:pt x="304" y="336"/>
                  </a:lnTo>
                  <a:lnTo>
                    <a:pt x="317" y="336"/>
                  </a:lnTo>
                  <a:lnTo>
                    <a:pt x="317" y="336"/>
                  </a:lnTo>
                  <a:lnTo>
                    <a:pt x="313" y="341"/>
                  </a:lnTo>
                  <a:lnTo>
                    <a:pt x="313" y="341"/>
                  </a:lnTo>
                  <a:lnTo>
                    <a:pt x="308" y="346"/>
                  </a:lnTo>
                  <a:lnTo>
                    <a:pt x="308" y="346"/>
                  </a:lnTo>
                  <a:lnTo>
                    <a:pt x="322" y="346"/>
                  </a:lnTo>
                  <a:lnTo>
                    <a:pt x="331" y="336"/>
                  </a:lnTo>
                  <a:lnTo>
                    <a:pt x="331" y="336"/>
                  </a:lnTo>
                  <a:lnTo>
                    <a:pt x="331" y="332"/>
                  </a:lnTo>
                  <a:lnTo>
                    <a:pt x="331" y="332"/>
                  </a:lnTo>
                  <a:lnTo>
                    <a:pt x="345" y="336"/>
                  </a:lnTo>
                  <a:lnTo>
                    <a:pt x="345" y="336"/>
                  </a:lnTo>
                  <a:lnTo>
                    <a:pt x="350" y="332"/>
                  </a:lnTo>
                  <a:lnTo>
                    <a:pt x="350" y="332"/>
                  </a:lnTo>
                  <a:lnTo>
                    <a:pt x="359" y="332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73" y="323"/>
                  </a:lnTo>
                  <a:lnTo>
                    <a:pt x="373" y="323"/>
                  </a:lnTo>
                  <a:lnTo>
                    <a:pt x="368" y="318"/>
                  </a:lnTo>
                  <a:lnTo>
                    <a:pt x="368" y="318"/>
                  </a:lnTo>
                  <a:lnTo>
                    <a:pt x="359" y="323"/>
                  </a:lnTo>
                  <a:lnTo>
                    <a:pt x="354" y="323"/>
                  </a:lnTo>
                  <a:lnTo>
                    <a:pt x="354" y="323"/>
                  </a:lnTo>
                  <a:lnTo>
                    <a:pt x="350" y="323"/>
                  </a:lnTo>
                  <a:lnTo>
                    <a:pt x="345" y="323"/>
                  </a:lnTo>
                  <a:lnTo>
                    <a:pt x="345" y="323"/>
                  </a:lnTo>
                  <a:lnTo>
                    <a:pt x="340" y="327"/>
                  </a:lnTo>
                  <a:lnTo>
                    <a:pt x="340" y="327"/>
                  </a:lnTo>
                  <a:lnTo>
                    <a:pt x="340" y="323"/>
                  </a:lnTo>
                  <a:lnTo>
                    <a:pt x="340" y="323"/>
                  </a:lnTo>
                  <a:lnTo>
                    <a:pt x="331" y="323"/>
                  </a:lnTo>
                  <a:lnTo>
                    <a:pt x="331" y="323"/>
                  </a:lnTo>
                  <a:lnTo>
                    <a:pt x="354" y="318"/>
                  </a:lnTo>
                  <a:lnTo>
                    <a:pt x="354" y="318"/>
                  </a:lnTo>
                  <a:lnTo>
                    <a:pt x="377" y="318"/>
                  </a:lnTo>
                  <a:lnTo>
                    <a:pt x="377" y="318"/>
                  </a:lnTo>
                  <a:lnTo>
                    <a:pt x="382" y="318"/>
                  </a:lnTo>
                  <a:lnTo>
                    <a:pt x="382" y="318"/>
                  </a:lnTo>
                  <a:lnTo>
                    <a:pt x="377" y="323"/>
                  </a:lnTo>
                  <a:lnTo>
                    <a:pt x="377" y="323"/>
                  </a:lnTo>
                  <a:lnTo>
                    <a:pt x="373" y="327"/>
                  </a:lnTo>
                  <a:lnTo>
                    <a:pt x="373" y="327"/>
                  </a:lnTo>
                  <a:lnTo>
                    <a:pt x="373" y="336"/>
                  </a:lnTo>
                  <a:lnTo>
                    <a:pt x="373" y="336"/>
                  </a:lnTo>
                  <a:lnTo>
                    <a:pt x="377" y="327"/>
                  </a:lnTo>
                  <a:lnTo>
                    <a:pt x="377" y="327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7" y="332"/>
                  </a:lnTo>
                  <a:lnTo>
                    <a:pt x="387" y="332"/>
                  </a:lnTo>
                  <a:lnTo>
                    <a:pt x="382" y="327"/>
                  </a:lnTo>
                  <a:lnTo>
                    <a:pt x="382" y="327"/>
                  </a:lnTo>
                  <a:lnTo>
                    <a:pt x="391" y="327"/>
                  </a:lnTo>
                  <a:lnTo>
                    <a:pt x="391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3"/>
                  </a:lnTo>
                  <a:lnTo>
                    <a:pt x="410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18"/>
                  </a:lnTo>
                  <a:lnTo>
                    <a:pt x="391" y="318"/>
                  </a:lnTo>
                  <a:lnTo>
                    <a:pt x="391" y="318"/>
                  </a:lnTo>
                  <a:lnTo>
                    <a:pt x="391" y="323"/>
                  </a:lnTo>
                  <a:lnTo>
                    <a:pt x="391" y="323"/>
                  </a:lnTo>
                  <a:lnTo>
                    <a:pt x="419" y="318"/>
                  </a:lnTo>
                  <a:lnTo>
                    <a:pt x="419" y="318"/>
                  </a:lnTo>
                  <a:lnTo>
                    <a:pt x="423" y="318"/>
                  </a:lnTo>
                  <a:lnTo>
                    <a:pt x="423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51" y="313"/>
                  </a:lnTo>
                  <a:lnTo>
                    <a:pt x="451" y="313"/>
                  </a:lnTo>
                  <a:lnTo>
                    <a:pt x="465" y="313"/>
                  </a:lnTo>
                  <a:lnTo>
                    <a:pt x="479" y="313"/>
                  </a:lnTo>
                  <a:lnTo>
                    <a:pt x="479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502" y="309"/>
                  </a:lnTo>
                  <a:lnTo>
                    <a:pt x="502" y="309"/>
                  </a:lnTo>
                  <a:lnTo>
                    <a:pt x="506" y="309"/>
                  </a:lnTo>
                  <a:lnTo>
                    <a:pt x="506" y="309"/>
                  </a:lnTo>
                  <a:lnTo>
                    <a:pt x="511" y="313"/>
                  </a:lnTo>
                  <a:lnTo>
                    <a:pt x="511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465" y="318"/>
                  </a:lnTo>
                  <a:lnTo>
                    <a:pt x="465" y="318"/>
                  </a:lnTo>
                  <a:lnTo>
                    <a:pt x="428" y="318"/>
                  </a:lnTo>
                  <a:lnTo>
                    <a:pt x="428" y="318"/>
                  </a:lnTo>
                  <a:lnTo>
                    <a:pt x="419" y="323"/>
                  </a:lnTo>
                  <a:lnTo>
                    <a:pt x="419" y="323"/>
                  </a:lnTo>
                  <a:lnTo>
                    <a:pt x="433" y="323"/>
                  </a:lnTo>
                  <a:lnTo>
                    <a:pt x="433" y="323"/>
                  </a:lnTo>
                  <a:lnTo>
                    <a:pt x="442" y="323"/>
                  </a:lnTo>
                  <a:lnTo>
                    <a:pt x="442" y="323"/>
                  </a:lnTo>
                  <a:lnTo>
                    <a:pt x="465" y="323"/>
                  </a:lnTo>
                  <a:lnTo>
                    <a:pt x="465" y="323"/>
                  </a:lnTo>
                  <a:lnTo>
                    <a:pt x="474" y="318"/>
                  </a:lnTo>
                  <a:lnTo>
                    <a:pt x="474" y="318"/>
                  </a:lnTo>
                  <a:lnTo>
                    <a:pt x="506" y="318"/>
                  </a:lnTo>
                  <a:lnTo>
                    <a:pt x="506" y="318"/>
                  </a:lnTo>
                  <a:lnTo>
                    <a:pt x="548" y="313"/>
                  </a:lnTo>
                  <a:lnTo>
                    <a:pt x="548" y="313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603" y="309"/>
                  </a:lnTo>
                  <a:lnTo>
                    <a:pt x="603" y="309"/>
                  </a:lnTo>
                  <a:lnTo>
                    <a:pt x="608" y="309"/>
                  </a:lnTo>
                  <a:lnTo>
                    <a:pt x="608" y="309"/>
                  </a:lnTo>
                  <a:lnTo>
                    <a:pt x="608" y="299"/>
                  </a:lnTo>
                  <a:lnTo>
                    <a:pt x="608" y="299"/>
                  </a:lnTo>
                  <a:lnTo>
                    <a:pt x="575" y="299"/>
                  </a:lnTo>
                  <a:lnTo>
                    <a:pt x="575" y="299"/>
                  </a:lnTo>
                  <a:lnTo>
                    <a:pt x="557" y="299"/>
                  </a:lnTo>
                  <a:lnTo>
                    <a:pt x="557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34" y="299"/>
                  </a:lnTo>
                  <a:lnTo>
                    <a:pt x="543" y="295"/>
                  </a:lnTo>
                  <a:lnTo>
                    <a:pt x="543" y="295"/>
                  </a:lnTo>
                  <a:lnTo>
                    <a:pt x="571" y="295"/>
                  </a:lnTo>
                  <a:lnTo>
                    <a:pt x="594" y="295"/>
                  </a:lnTo>
                  <a:lnTo>
                    <a:pt x="594" y="295"/>
                  </a:lnTo>
                  <a:lnTo>
                    <a:pt x="631" y="295"/>
                  </a:lnTo>
                  <a:lnTo>
                    <a:pt x="631" y="295"/>
                  </a:lnTo>
                  <a:lnTo>
                    <a:pt x="668" y="295"/>
                  </a:lnTo>
                  <a:lnTo>
                    <a:pt x="668" y="295"/>
                  </a:lnTo>
                  <a:lnTo>
                    <a:pt x="686" y="290"/>
                  </a:lnTo>
                  <a:lnTo>
                    <a:pt x="686" y="290"/>
                  </a:lnTo>
                  <a:lnTo>
                    <a:pt x="704" y="290"/>
                  </a:lnTo>
                  <a:lnTo>
                    <a:pt x="704" y="290"/>
                  </a:lnTo>
                  <a:lnTo>
                    <a:pt x="727" y="290"/>
                  </a:lnTo>
                  <a:lnTo>
                    <a:pt x="727" y="290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55" y="290"/>
                  </a:lnTo>
                  <a:lnTo>
                    <a:pt x="755" y="290"/>
                  </a:lnTo>
                  <a:lnTo>
                    <a:pt x="783" y="290"/>
                  </a:lnTo>
                  <a:lnTo>
                    <a:pt x="783" y="290"/>
                  </a:lnTo>
                  <a:lnTo>
                    <a:pt x="787" y="290"/>
                  </a:lnTo>
                  <a:lnTo>
                    <a:pt x="787" y="290"/>
                  </a:lnTo>
                  <a:lnTo>
                    <a:pt x="801" y="295"/>
                  </a:lnTo>
                  <a:lnTo>
                    <a:pt x="815" y="290"/>
                  </a:lnTo>
                  <a:lnTo>
                    <a:pt x="815" y="290"/>
                  </a:lnTo>
                  <a:lnTo>
                    <a:pt x="820" y="290"/>
                  </a:lnTo>
                  <a:lnTo>
                    <a:pt x="820" y="290"/>
                  </a:lnTo>
                  <a:lnTo>
                    <a:pt x="829" y="295"/>
                  </a:lnTo>
                  <a:lnTo>
                    <a:pt x="833" y="295"/>
                  </a:lnTo>
                  <a:lnTo>
                    <a:pt x="833" y="295"/>
                  </a:lnTo>
                  <a:lnTo>
                    <a:pt x="875" y="295"/>
                  </a:lnTo>
                  <a:lnTo>
                    <a:pt x="875" y="295"/>
                  </a:lnTo>
                  <a:lnTo>
                    <a:pt x="889" y="295"/>
                  </a:lnTo>
                  <a:lnTo>
                    <a:pt x="889" y="295"/>
                  </a:lnTo>
                  <a:lnTo>
                    <a:pt x="893" y="295"/>
                  </a:lnTo>
                  <a:lnTo>
                    <a:pt x="893" y="295"/>
                  </a:lnTo>
                  <a:lnTo>
                    <a:pt x="898" y="295"/>
                  </a:lnTo>
                  <a:lnTo>
                    <a:pt x="898" y="295"/>
                  </a:lnTo>
                  <a:lnTo>
                    <a:pt x="912" y="295"/>
                  </a:lnTo>
                  <a:lnTo>
                    <a:pt x="912" y="295"/>
                  </a:lnTo>
                  <a:lnTo>
                    <a:pt x="926" y="295"/>
                  </a:lnTo>
                  <a:lnTo>
                    <a:pt x="926" y="295"/>
                  </a:lnTo>
                  <a:lnTo>
                    <a:pt x="972" y="299"/>
                  </a:lnTo>
                  <a:lnTo>
                    <a:pt x="972" y="299"/>
                  </a:lnTo>
                  <a:lnTo>
                    <a:pt x="1036" y="299"/>
                  </a:lnTo>
                  <a:lnTo>
                    <a:pt x="1036" y="299"/>
                  </a:lnTo>
                  <a:lnTo>
                    <a:pt x="1041" y="299"/>
                  </a:lnTo>
                  <a:lnTo>
                    <a:pt x="1041" y="299"/>
                  </a:lnTo>
                  <a:lnTo>
                    <a:pt x="1031" y="304"/>
                  </a:lnTo>
                  <a:lnTo>
                    <a:pt x="1031" y="304"/>
                  </a:lnTo>
                  <a:lnTo>
                    <a:pt x="967" y="299"/>
                  </a:lnTo>
                  <a:lnTo>
                    <a:pt x="967" y="299"/>
                  </a:lnTo>
                  <a:lnTo>
                    <a:pt x="939" y="299"/>
                  </a:lnTo>
                  <a:lnTo>
                    <a:pt x="939" y="299"/>
                  </a:lnTo>
                  <a:lnTo>
                    <a:pt x="907" y="304"/>
                  </a:lnTo>
                  <a:lnTo>
                    <a:pt x="907" y="304"/>
                  </a:lnTo>
                  <a:lnTo>
                    <a:pt x="907" y="299"/>
                  </a:lnTo>
                  <a:lnTo>
                    <a:pt x="907" y="299"/>
                  </a:lnTo>
                  <a:lnTo>
                    <a:pt x="902" y="299"/>
                  </a:lnTo>
                  <a:lnTo>
                    <a:pt x="902" y="299"/>
                  </a:lnTo>
                  <a:lnTo>
                    <a:pt x="893" y="304"/>
                  </a:lnTo>
                  <a:lnTo>
                    <a:pt x="879" y="299"/>
                  </a:lnTo>
                  <a:lnTo>
                    <a:pt x="879" y="299"/>
                  </a:lnTo>
                  <a:lnTo>
                    <a:pt x="870" y="299"/>
                  </a:lnTo>
                  <a:lnTo>
                    <a:pt x="861" y="299"/>
                  </a:lnTo>
                  <a:lnTo>
                    <a:pt x="861" y="299"/>
                  </a:lnTo>
                  <a:lnTo>
                    <a:pt x="847" y="299"/>
                  </a:lnTo>
                  <a:lnTo>
                    <a:pt x="847" y="299"/>
                  </a:lnTo>
                  <a:lnTo>
                    <a:pt x="843" y="299"/>
                  </a:lnTo>
                  <a:lnTo>
                    <a:pt x="843" y="299"/>
                  </a:lnTo>
                  <a:lnTo>
                    <a:pt x="838" y="299"/>
                  </a:lnTo>
                  <a:lnTo>
                    <a:pt x="838" y="299"/>
                  </a:lnTo>
                  <a:lnTo>
                    <a:pt x="829" y="299"/>
                  </a:lnTo>
                  <a:lnTo>
                    <a:pt x="829" y="299"/>
                  </a:lnTo>
                  <a:lnTo>
                    <a:pt x="824" y="299"/>
                  </a:lnTo>
                  <a:lnTo>
                    <a:pt x="824" y="299"/>
                  </a:lnTo>
                  <a:lnTo>
                    <a:pt x="820" y="295"/>
                  </a:lnTo>
                  <a:lnTo>
                    <a:pt x="820" y="295"/>
                  </a:lnTo>
                  <a:lnTo>
                    <a:pt x="773" y="299"/>
                  </a:lnTo>
                  <a:lnTo>
                    <a:pt x="773" y="299"/>
                  </a:lnTo>
                  <a:lnTo>
                    <a:pt x="769" y="304"/>
                  </a:lnTo>
                  <a:lnTo>
                    <a:pt x="769" y="309"/>
                  </a:lnTo>
                  <a:lnTo>
                    <a:pt x="769" y="309"/>
                  </a:lnTo>
                  <a:lnTo>
                    <a:pt x="773" y="309"/>
                  </a:lnTo>
                  <a:lnTo>
                    <a:pt x="773" y="309"/>
                  </a:lnTo>
                  <a:lnTo>
                    <a:pt x="787" y="309"/>
                  </a:lnTo>
                  <a:lnTo>
                    <a:pt x="787" y="309"/>
                  </a:lnTo>
                  <a:lnTo>
                    <a:pt x="801" y="309"/>
                  </a:lnTo>
                  <a:lnTo>
                    <a:pt x="806" y="304"/>
                  </a:lnTo>
                  <a:lnTo>
                    <a:pt x="806" y="304"/>
                  </a:lnTo>
                  <a:lnTo>
                    <a:pt x="810" y="309"/>
                  </a:lnTo>
                  <a:lnTo>
                    <a:pt x="810" y="309"/>
                  </a:lnTo>
                  <a:lnTo>
                    <a:pt x="838" y="309"/>
                  </a:lnTo>
                  <a:lnTo>
                    <a:pt x="838" y="309"/>
                  </a:lnTo>
                  <a:lnTo>
                    <a:pt x="861" y="309"/>
                  </a:lnTo>
                  <a:lnTo>
                    <a:pt x="861" y="309"/>
                  </a:lnTo>
                  <a:lnTo>
                    <a:pt x="866" y="309"/>
                  </a:lnTo>
                  <a:lnTo>
                    <a:pt x="866" y="309"/>
                  </a:lnTo>
                  <a:lnTo>
                    <a:pt x="875" y="313"/>
                  </a:lnTo>
                  <a:lnTo>
                    <a:pt x="889" y="313"/>
                  </a:lnTo>
                  <a:lnTo>
                    <a:pt x="889" y="313"/>
                  </a:lnTo>
                  <a:lnTo>
                    <a:pt x="902" y="309"/>
                  </a:lnTo>
                  <a:lnTo>
                    <a:pt x="902" y="309"/>
                  </a:lnTo>
                  <a:lnTo>
                    <a:pt x="912" y="313"/>
                  </a:lnTo>
                  <a:lnTo>
                    <a:pt x="912" y="313"/>
                  </a:lnTo>
                  <a:lnTo>
                    <a:pt x="944" y="313"/>
                  </a:lnTo>
                  <a:lnTo>
                    <a:pt x="944" y="313"/>
                  </a:lnTo>
                  <a:lnTo>
                    <a:pt x="958" y="313"/>
                  </a:lnTo>
                  <a:lnTo>
                    <a:pt x="976" y="313"/>
                  </a:lnTo>
                  <a:lnTo>
                    <a:pt x="976" y="313"/>
                  </a:lnTo>
                  <a:lnTo>
                    <a:pt x="981" y="313"/>
                  </a:lnTo>
                  <a:lnTo>
                    <a:pt x="985" y="313"/>
                  </a:lnTo>
                  <a:lnTo>
                    <a:pt x="985" y="313"/>
                  </a:lnTo>
                  <a:lnTo>
                    <a:pt x="972" y="318"/>
                  </a:lnTo>
                  <a:lnTo>
                    <a:pt x="958" y="318"/>
                  </a:lnTo>
                  <a:lnTo>
                    <a:pt x="958" y="318"/>
                  </a:lnTo>
                  <a:lnTo>
                    <a:pt x="1004" y="323"/>
                  </a:lnTo>
                  <a:lnTo>
                    <a:pt x="1004" y="323"/>
                  </a:lnTo>
                  <a:lnTo>
                    <a:pt x="1022" y="323"/>
                  </a:lnTo>
                  <a:lnTo>
                    <a:pt x="1022" y="323"/>
                  </a:lnTo>
                  <a:lnTo>
                    <a:pt x="1050" y="323"/>
                  </a:lnTo>
                  <a:lnTo>
                    <a:pt x="1073" y="323"/>
                  </a:lnTo>
                  <a:lnTo>
                    <a:pt x="1073" y="323"/>
                  </a:lnTo>
                  <a:lnTo>
                    <a:pt x="1091" y="323"/>
                  </a:lnTo>
                  <a:lnTo>
                    <a:pt x="1105" y="323"/>
                  </a:lnTo>
                  <a:lnTo>
                    <a:pt x="1105" y="323"/>
                  </a:lnTo>
                  <a:lnTo>
                    <a:pt x="1114" y="323"/>
                  </a:lnTo>
                  <a:lnTo>
                    <a:pt x="1114" y="323"/>
                  </a:lnTo>
                  <a:lnTo>
                    <a:pt x="1124" y="323"/>
                  </a:lnTo>
                  <a:lnTo>
                    <a:pt x="1124" y="323"/>
                  </a:lnTo>
                  <a:lnTo>
                    <a:pt x="1142" y="327"/>
                  </a:lnTo>
                  <a:lnTo>
                    <a:pt x="1142" y="327"/>
                  </a:lnTo>
                  <a:lnTo>
                    <a:pt x="1151" y="327"/>
                  </a:lnTo>
                  <a:lnTo>
                    <a:pt x="1165" y="327"/>
                  </a:lnTo>
                  <a:lnTo>
                    <a:pt x="1165" y="327"/>
                  </a:lnTo>
                  <a:lnTo>
                    <a:pt x="1188" y="327"/>
                  </a:lnTo>
                  <a:lnTo>
                    <a:pt x="1188" y="327"/>
                  </a:lnTo>
                  <a:lnTo>
                    <a:pt x="1207" y="327"/>
                  </a:lnTo>
                  <a:lnTo>
                    <a:pt x="1207" y="327"/>
                  </a:lnTo>
                  <a:lnTo>
                    <a:pt x="1220" y="332"/>
                  </a:lnTo>
                  <a:lnTo>
                    <a:pt x="1220" y="332"/>
                  </a:lnTo>
                  <a:lnTo>
                    <a:pt x="1234" y="327"/>
                  </a:lnTo>
                  <a:lnTo>
                    <a:pt x="1234" y="327"/>
                  </a:lnTo>
                  <a:lnTo>
                    <a:pt x="1243" y="332"/>
                  </a:lnTo>
                  <a:lnTo>
                    <a:pt x="1243" y="332"/>
                  </a:lnTo>
                  <a:lnTo>
                    <a:pt x="1257" y="332"/>
                  </a:lnTo>
                  <a:lnTo>
                    <a:pt x="1257" y="332"/>
                  </a:lnTo>
                  <a:lnTo>
                    <a:pt x="1262" y="336"/>
                  </a:lnTo>
                  <a:lnTo>
                    <a:pt x="1266" y="336"/>
                  </a:lnTo>
                  <a:lnTo>
                    <a:pt x="1276" y="336"/>
                  </a:lnTo>
                  <a:lnTo>
                    <a:pt x="1276" y="336"/>
                  </a:lnTo>
                  <a:lnTo>
                    <a:pt x="1285" y="336"/>
                  </a:lnTo>
                  <a:lnTo>
                    <a:pt x="1294" y="336"/>
                  </a:lnTo>
                  <a:lnTo>
                    <a:pt x="1294" y="336"/>
                  </a:lnTo>
                  <a:lnTo>
                    <a:pt x="1312" y="341"/>
                  </a:lnTo>
                  <a:lnTo>
                    <a:pt x="1326" y="341"/>
                  </a:lnTo>
                  <a:lnTo>
                    <a:pt x="1326" y="341"/>
                  </a:lnTo>
                  <a:lnTo>
                    <a:pt x="1331" y="341"/>
                  </a:lnTo>
                  <a:lnTo>
                    <a:pt x="1331" y="341"/>
                  </a:lnTo>
                  <a:lnTo>
                    <a:pt x="1340" y="346"/>
                  </a:lnTo>
                  <a:lnTo>
                    <a:pt x="1340" y="346"/>
                  </a:lnTo>
                  <a:lnTo>
                    <a:pt x="1349" y="346"/>
                  </a:lnTo>
                  <a:lnTo>
                    <a:pt x="1349" y="346"/>
                  </a:lnTo>
                  <a:lnTo>
                    <a:pt x="1368" y="346"/>
                  </a:lnTo>
                  <a:lnTo>
                    <a:pt x="1382" y="350"/>
                  </a:lnTo>
                  <a:lnTo>
                    <a:pt x="1382" y="350"/>
                  </a:lnTo>
                  <a:lnTo>
                    <a:pt x="1386" y="350"/>
                  </a:lnTo>
                  <a:lnTo>
                    <a:pt x="1386" y="350"/>
                  </a:lnTo>
                  <a:lnTo>
                    <a:pt x="1395" y="355"/>
                  </a:lnTo>
                  <a:lnTo>
                    <a:pt x="1395" y="355"/>
                  </a:lnTo>
                  <a:lnTo>
                    <a:pt x="1405" y="364"/>
                  </a:lnTo>
                  <a:lnTo>
                    <a:pt x="1405" y="364"/>
                  </a:lnTo>
                  <a:lnTo>
                    <a:pt x="1409" y="369"/>
                  </a:lnTo>
                  <a:lnTo>
                    <a:pt x="1414" y="373"/>
                  </a:lnTo>
                  <a:lnTo>
                    <a:pt x="1414" y="373"/>
                  </a:lnTo>
                  <a:lnTo>
                    <a:pt x="1423" y="392"/>
                  </a:lnTo>
                  <a:lnTo>
                    <a:pt x="1423" y="392"/>
                  </a:lnTo>
                  <a:lnTo>
                    <a:pt x="1418" y="392"/>
                  </a:lnTo>
                  <a:lnTo>
                    <a:pt x="1418" y="392"/>
                  </a:lnTo>
                  <a:lnTo>
                    <a:pt x="1428" y="401"/>
                  </a:lnTo>
                  <a:lnTo>
                    <a:pt x="1428" y="401"/>
                  </a:lnTo>
                  <a:lnTo>
                    <a:pt x="1432" y="396"/>
                  </a:lnTo>
                  <a:lnTo>
                    <a:pt x="1432" y="396"/>
                  </a:lnTo>
                  <a:lnTo>
                    <a:pt x="1437" y="406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6" y="406"/>
                  </a:lnTo>
                  <a:lnTo>
                    <a:pt x="1451" y="396"/>
                  </a:lnTo>
                  <a:lnTo>
                    <a:pt x="1451" y="396"/>
                  </a:lnTo>
                  <a:lnTo>
                    <a:pt x="1446" y="392"/>
                  </a:lnTo>
                  <a:lnTo>
                    <a:pt x="1446" y="392"/>
                  </a:lnTo>
                  <a:lnTo>
                    <a:pt x="1455" y="378"/>
                  </a:lnTo>
                  <a:lnTo>
                    <a:pt x="1455" y="378"/>
                  </a:lnTo>
                  <a:lnTo>
                    <a:pt x="1460" y="387"/>
                  </a:lnTo>
                  <a:lnTo>
                    <a:pt x="1460" y="387"/>
                  </a:lnTo>
                  <a:lnTo>
                    <a:pt x="1474" y="383"/>
                  </a:lnTo>
                  <a:lnTo>
                    <a:pt x="1483" y="378"/>
                  </a:lnTo>
                  <a:lnTo>
                    <a:pt x="1483" y="378"/>
                  </a:lnTo>
                  <a:lnTo>
                    <a:pt x="1492" y="378"/>
                  </a:lnTo>
                  <a:lnTo>
                    <a:pt x="1497" y="378"/>
                  </a:lnTo>
                  <a:lnTo>
                    <a:pt x="1497" y="378"/>
                  </a:lnTo>
                  <a:lnTo>
                    <a:pt x="1511" y="383"/>
                  </a:lnTo>
                  <a:lnTo>
                    <a:pt x="1511" y="383"/>
                  </a:lnTo>
                  <a:lnTo>
                    <a:pt x="1538" y="383"/>
                  </a:lnTo>
                  <a:lnTo>
                    <a:pt x="1538" y="383"/>
                  </a:lnTo>
                  <a:lnTo>
                    <a:pt x="1561" y="378"/>
                  </a:lnTo>
                  <a:lnTo>
                    <a:pt x="1561" y="378"/>
                  </a:lnTo>
                  <a:lnTo>
                    <a:pt x="1566" y="378"/>
                  </a:lnTo>
                  <a:lnTo>
                    <a:pt x="1566" y="378"/>
                  </a:lnTo>
                  <a:lnTo>
                    <a:pt x="1561" y="373"/>
                  </a:lnTo>
                  <a:lnTo>
                    <a:pt x="1561" y="373"/>
                  </a:lnTo>
                  <a:lnTo>
                    <a:pt x="1580" y="373"/>
                  </a:lnTo>
                  <a:lnTo>
                    <a:pt x="1580" y="373"/>
                  </a:lnTo>
                  <a:lnTo>
                    <a:pt x="1566" y="369"/>
                  </a:lnTo>
                  <a:lnTo>
                    <a:pt x="1547" y="359"/>
                  </a:lnTo>
                  <a:lnTo>
                    <a:pt x="1547" y="359"/>
                  </a:lnTo>
                  <a:lnTo>
                    <a:pt x="1561" y="359"/>
                  </a:lnTo>
                  <a:lnTo>
                    <a:pt x="1575" y="359"/>
                  </a:lnTo>
                  <a:lnTo>
                    <a:pt x="1575" y="359"/>
                  </a:lnTo>
                  <a:lnTo>
                    <a:pt x="1575" y="350"/>
                  </a:lnTo>
                  <a:lnTo>
                    <a:pt x="1575" y="350"/>
                  </a:lnTo>
                  <a:lnTo>
                    <a:pt x="1570" y="346"/>
                  </a:lnTo>
                  <a:lnTo>
                    <a:pt x="1566" y="341"/>
                  </a:lnTo>
                  <a:lnTo>
                    <a:pt x="1566" y="341"/>
                  </a:lnTo>
                  <a:lnTo>
                    <a:pt x="1580" y="341"/>
                  </a:lnTo>
                  <a:lnTo>
                    <a:pt x="1580" y="341"/>
                  </a:lnTo>
                  <a:lnTo>
                    <a:pt x="1589" y="332"/>
                  </a:lnTo>
                  <a:lnTo>
                    <a:pt x="1593" y="323"/>
                  </a:lnTo>
                  <a:lnTo>
                    <a:pt x="1593" y="323"/>
                  </a:lnTo>
                  <a:lnTo>
                    <a:pt x="1593" y="313"/>
                  </a:lnTo>
                  <a:lnTo>
                    <a:pt x="1593" y="313"/>
                  </a:lnTo>
                  <a:lnTo>
                    <a:pt x="1598" y="304"/>
                  </a:lnTo>
                  <a:lnTo>
                    <a:pt x="1598" y="304"/>
                  </a:lnTo>
                  <a:lnTo>
                    <a:pt x="1607" y="290"/>
                  </a:lnTo>
                  <a:lnTo>
                    <a:pt x="1607" y="290"/>
                  </a:lnTo>
                  <a:lnTo>
                    <a:pt x="1607" y="281"/>
                  </a:lnTo>
                  <a:lnTo>
                    <a:pt x="1607" y="281"/>
                  </a:lnTo>
                  <a:lnTo>
                    <a:pt x="1607" y="267"/>
                  </a:lnTo>
                  <a:lnTo>
                    <a:pt x="1603" y="253"/>
                  </a:lnTo>
                  <a:lnTo>
                    <a:pt x="1603" y="253"/>
                  </a:lnTo>
                  <a:lnTo>
                    <a:pt x="1603" y="249"/>
                  </a:lnTo>
                  <a:lnTo>
                    <a:pt x="1603" y="249"/>
                  </a:lnTo>
                  <a:close/>
                  <a:moveTo>
                    <a:pt x="138" y="373"/>
                  </a:moveTo>
                  <a:lnTo>
                    <a:pt x="138" y="373"/>
                  </a:lnTo>
                  <a:lnTo>
                    <a:pt x="138" y="369"/>
                  </a:lnTo>
                  <a:lnTo>
                    <a:pt x="138" y="369"/>
                  </a:lnTo>
                  <a:lnTo>
                    <a:pt x="147" y="369"/>
                  </a:lnTo>
                  <a:lnTo>
                    <a:pt x="147" y="369"/>
                  </a:lnTo>
                  <a:lnTo>
                    <a:pt x="147" y="373"/>
                  </a:lnTo>
                  <a:lnTo>
                    <a:pt x="147" y="373"/>
                  </a:lnTo>
                  <a:lnTo>
                    <a:pt x="138" y="373"/>
                  </a:lnTo>
                  <a:lnTo>
                    <a:pt x="138" y="373"/>
                  </a:lnTo>
                  <a:close/>
                  <a:moveTo>
                    <a:pt x="179" y="336"/>
                  </a:moveTo>
                  <a:lnTo>
                    <a:pt x="179" y="336"/>
                  </a:lnTo>
                  <a:lnTo>
                    <a:pt x="179" y="341"/>
                  </a:lnTo>
                  <a:lnTo>
                    <a:pt x="179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9" y="336"/>
                  </a:lnTo>
                  <a:lnTo>
                    <a:pt x="179" y="336"/>
                  </a:lnTo>
                  <a:close/>
                  <a:moveTo>
                    <a:pt x="156" y="369"/>
                  </a:move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61" y="369"/>
                  </a:lnTo>
                  <a:lnTo>
                    <a:pt x="161" y="369"/>
                  </a:lnTo>
                  <a:lnTo>
                    <a:pt x="156" y="369"/>
                  </a:lnTo>
                  <a:lnTo>
                    <a:pt x="156" y="369"/>
                  </a:lnTo>
                  <a:close/>
                  <a:moveTo>
                    <a:pt x="170" y="364"/>
                  </a:moveTo>
                  <a:lnTo>
                    <a:pt x="170" y="364"/>
                  </a:lnTo>
                  <a:lnTo>
                    <a:pt x="179" y="364"/>
                  </a:lnTo>
                  <a:lnTo>
                    <a:pt x="188" y="364"/>
                  </a:lnTo>
                  <a:lnTo>
                    <a:pt x="188" y="364"/>
                  </a:lnTo>
                  <a:lnTo>
                    <a:pt x="179" y="364"/>
                  </a:lnTo>
                  <a:lnTo>
                    <a:pt x="170" y="364"/>
                  </a:lnTo>
                  <a:lnTo>
                    <a:pt x="170" y="364"/>
                  </a:lnTo>
                  <a:close/>
                  <a:moveTo>
                    <a:pt x="198" y="364"/>
                  </a:moveTo>
                  <a:lnTo>
                    <a:pt x="198" y="364"/>
                  </a:lnTo>
                  <a:lnTo>
                    <a:pt x="198" y="359"/>
                  </a:lnTo>
                  <a:lnTo>
                    <a:pt x="198" y="359"/>
                  </a:lnTo>
                  <a:lnTo>
                    <a:pt x="202" y="359"/>
                  </a:lnTo>
                  <a:lnTo>
                    <a:pt x="202" y="359"/>
                  </a:lnTo>
                  <a:lnTo>
                    <a:pt x="202" y="364"/>
                  </a:lnTo>
                  <a:lnTo>
                    <a:pt x="202" y="364"/>
                  </a:lnTo>
                  <a:lnTo>
                    <a:pt x="198" y="364"/>
                  </a:lnTo>
                  <a:lnTo>
                    <a:pt x="198" y="364"/>
                  </a:lnTo>
                  <a:close/>
                  <a:moveTo>
                    <a:pt x="225" y="332"/>
                  </a:moveTo>
                  <a:lnTo>
                    <a:pt x="225" y="332"/>
                  </a:lnTo>
                  <a:lnTo>
                    <a:pt x="211" y="336"/>
                  </a:lnTo>
                  <a:lnTo>
                    <a:pt x="211" y="336"/>
                  </a:lnTo>
                  <a:lnTo>
                    <a:pt x="202" y="336"/>
                  </a:lnTo>
                  <a:lnTo>
                    <a:pt x="202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98" y="332"/>
                  </a:lnTo>
                  <a:lnTo>
                    <a:pt x="198" y="332"/>
                  </a:lnTo>
                  <a:lnTo>
                    <a:pt x="230" y="332"/>
                  </a:lnTo>
                  <a:lnTo>
                    <a:pt x="230" y="332"/>
                  </a:lnTo>
                  <a:lnTo>
                    <a:pt x="235" y="327"/>
                  </a:lnTo>
                  <a:lnTo>
                    <a:pt x="239" y="332"/>
                  </a:lnTo>
                  <a:lnTo>
                    <a:pt x="239" y="332"/>
                  </a:lnTo>
                  <a:lnTo>
                    <a:pt x="235" y="332"/>
                  </a:lnTo>
                  <a:lnTo>
                    <a:pt x="225" y="332"/>
                  </a:lnTo>
                  <a:lnTo>
                    <a:pt x="225" y="332"/>
                  </a:lnTo>
                  <a:close/>
                  <a:moveTo>
                    <a:pt x="248" y="332"/>
                  </a:moveTo>
                  <a:lnTo>
                    <a:pt x="248" y="332"/>
                  </a:lnTo>
                  <a:lnTo>
                    <a:pt x="248" y="327"/>
                  </a:lnTo>
                  <a:lnTo>
                    <a:pt x="258" y="327"/>
                  </a:lnTo>
                  <a:lnTo>
                    <a:pt x="258" y="327"/>
                  </a:lnTo>
                  <a:lnTo>
                    <a:pt x="248" y="332"/>
                  </a:lnTo>
                  <a:lnTo>
                    <a:pt x="248" y="332"/>
                  </a:lnTo>
                  <a:close/>
                  <a:moveTo>
                    <a:pt x="267" y="341"/>
                  </a:moveTo>
                  <a:lnTo>
                    <a:pt x="267" y="341"/>
                  </a:lnTo>
                  <a:lnTo>
                    <a:pt x="267" y="341"/>
                  </a:lnTo>
                  <a:lnTo>
                    <a:pt x="267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67" y="341"/>
                  </a:lnTo>
                  <a:lnTo>
                    <a:pt x="267" y="341"/>
                  </a:lnTo>
                  <a:close/>
                  <a:moveTo>
                    <a:pt x="271" y="327"/>
                  </a:moveTo>
                  <a:lnTo>
                    <a:pt x="271" y="327"/>
                  </a:lnTo>
                  <a:lnTo>
                    <a:pt x="276" y="327"/>
                  </a:lnTo>
                  <a:lnTo>
                    <a:pt x="276" y="327"/>
                  </a:lnTo>
                  <a:lnTo>
                    <a:pt x="271" y="327"/>
                  </a:lnTo>
                  <a:lnTo>
                    <a:pt x="271" y="327"/>
                  </a:lnTo>
                  <a:lnTo>
                    <a:pt x="271" y="327"/>
                  </a:lnTo>
                  <a:close/>
                  <a:moveTo>
                    <a:pt x="299" y="327"/>
                  </a:moveTo>
                  <a:lnTo>
                    <a:pt x="299" y="327"/>
                  </a:lnTo>
                  <a:lnTo>
                    <a:pt x="299" y="323"/>
                  </a:lnTo>
                  <a:lnTo>
                    <a:pt x="304" y="323"/>
                  </a:lnTo>
                  <a:lnTo>
                    <a:pt x="304" y="323"/>
                  </a:lnTo>
                  <a:lnTo>
                    <a:pt x="299" y="327"/>
                  </a:lnTo>
                  <a:lnTo>
                    <a:pt x="299" y="327"/>
                  </a:lnTo>
                  <a:lnTo>
                    <a:pt x="299" y="327"/>
                  </a:lnTo>
                  <a:close/>
                  <a:moveTo>
                    <a:pt x="317" y="323"/>
                  </a:moveTo>
                  <a:lnTo>
                    <a:pt x="317" y="323"/>
                  </a:lnTo>
                  <a:lnTo>
                    <a:pt x="327" y="323"/>
                  </a:lnTo>
                  <a:lnTo>
                    <a:pt x="327" y="323"/>
                  </a:lnTo>
                  <a:lnTo>
                    <a:pt x="322" y="323"/>
                  </a:lnTo>
                  <a:lnTo>
                    <a:pt x="317" y="323"/>
                  </a:lnTo>
                  <a:lnTo>
                    <a:pt x="317" y="323"/>
                  </a:lnTo>
                  <a:close/>
                  <a:moveTo>
                    <a:pt x="506" y="299"/>
                  </a:moveTo>
                  <a:lnTo>
                    <a:pt x="506" y="299"/>
                  </a:lnTo>
                  <a:lnTo>
                    <a:pt x="506" y="299"/>
                  </a:lnTo>
                  <a:lnTo>
                    <a:pt x="511" y="299"/>
                  </a:lnTo>
                  <a:lnTo>
                    <a:pt x="511" y="299"/>
                  </a:lnTo>
                  <a:lnTo>
                    <a:pt x="506" y="304"/>
                  </a:lnTo>
                  <a:lnTo>
                    <a:pt x="506" y="299"/>
                  </a:lnTo>
                  <a:lnTo>
                    <a:pt x="506" y="299"/>
                  </a:lnTo>
                  <a:close/>
                  <a:moveTo>
                    <a:pt x="529" y="309"/>
                  </a:moveTo>
                  <a:lnTo>
                    <a:pt x="529" y="309"/>
                  </a:lnTo>
                  <a:lnTo>
                    <a:pt x="525" y="313"/>
                  </a:lnTo>
                  <a:lnTo>
                    <a:pt x="525" y="313"/>
                  </a:lnTo>
                  <a:lnTo>
                    <a:pt x="516" y="313"/>
                  </a:lnTo>
                  <a:lnTo>
                    <a:pt x="516" y="313"/>
                  </a:lnTo>
                  <a:lnTo>
                    <a:pt x="520" y="309"/>
                  </a:lnTo>
                  <a:lnTo>
                    <a:pt x="529" y="309"/>
                  </a:lnTo>
                  <a:lnTo>
                    <a:pt x="529" y="309"/>
                  </a:lnTo>
                  <a:close/>
                  <a:moveTo>
                    <a:pt x="990" y="318"/>
                  </a:moveTo>
                  <a:lnTo>
                    <a:pt x="990" y="318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5" y="313"/>
                  </a:lnTo>
                  <a:lnTo>
                    <a:pt x="995" y="313"/>
                  </a:lnTo>
                  <a:lnTo>
                    <a:pt x="990" y="318"/>
                  </a:lnTo>
                  <a:lnTo>
                    <a:pt x="990" y="318"/>
                  </a:lnTo>
                  <a:close/>
                  <a:moveTo>
                    <a:pt x="972" y="286"/>
                  </a:moveTo>
                  <a:lnTo>
                    <a:pt x="972" y="286"/>
                  </a:lnTo>
                  <a:lnTo>
                    <a:pt x="967" y="290"/>
                  </a:lnTo>
                  <a:lnTo>
                    <a:pt x="967" y="290"/>
                  </a:lnTo>
                  <a:lnTo>
                    <a:pt x="930" y="290"/>
                  </a:lnTo>
                  <a:lnTo>
                    <a:pt x="930" y="290"/>
                  </a:lnTo>
                  <a:lnTo>
                    <a:pt x="921" y="286"/>
                  </a:lnTo>
                  <a:lnTo>
                    <a:pt x="921" y="286"/>
                  </a:lnTo>
                  <a:lnTo>
                    <a:pt x="912" y="286"/>
                  </a:lnTo>
                  <a:lnTo>
                    <a:pt x="912" y="286"/>
                  </a:lnTo>
                  <a:lnTo>
                    <a:pt x="879" y="286"/>
                  </a:lnTo>
                  <a:lnTo>
                    <a:pt x="879" y="286"/>
                  </a:lnTo>
                  <a:lnTo>
                    <a:pt x="861" y="286"/>
                  </a:lnTo>
                  <a:lnTo>
                    <a:pt x="861" y="286"/>
                  </a:lnTo>
                  <a:lnTo>
                    <a:pt x="806" y="286"/>
                  </a:lnTo>
                  <a:lnTo>
                    <a:pt x="806" y="286"/>
                  </a:lnTo>
                  <a:lnTo>
                    <a:pt x="79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1"/>
                  </a:lnTo>
                  <a:lnTo>
                    <a:pt x="787" y="281"/>
                  </a:lnTo>
                  <a:lnTo>
                    <a:pt x="797" y="281"/>
                  </a:lnTo>
                  <a:lnTo>
                    <a:pt x="797" y="281"/>
                  </a:lnTo>
                  <a:lnTo>
                    <a:pt x="866" y="281"/>
                  </a:lnTo>
                  <a:lnTo>
                    <a:pt x="866" y="281"/>
                  </a:lnTo>
                  <a:lnTo>
                    <a:pt x="889" y="281"/>
                  </a:lnTo>
                  <a:lnTo>
                    <a:pt x="889" y="281"/>
                  </a:lnTo>
                  <a:lnTo>
                    <a:pt x="898" y="281"/>
                  </a:lnTo>
                  <a:lnTo>
                    <a:pt x="912" y="281"/>
                  </a:lnTo>
                  <a:lnTo>
                    <a:pt x="912" y="281"/>
                  </a:lnTo>
                  <a:lnTo>
                    <a:pt x="921" y="281"/>
                  </a:lnTo>
                  <a:lnTo>
                    <a:pt x="921" y="281"/>
                  </a:lnTo>
                  <a:lnTo>
                    <a:pt x="930" y="281"/>
                  </a:lnTo>
                  <a:lnTo>
                    <a:pt x="930" y="281"/>
                  </a:lnTo>
                  <a:lnTo>
                    <a:pt x="939" y="286"/>
                  </a:lnTo>
                  <a:lnTo>
                    <a:pt x="939" y="286"/>
                  </a:lnTo>
                  <a:lnTo>
                    <a:pt x="953" y="286"/>
                  </a:lnTo>
                  <a:lnTo>
                    <a:pt x="967" y="286"/>
                  </a:lnTo>
                  <a:lnTo>
                    <a:pt x="967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close/>
                  <a:moveTo>
                    <a:pt x="1045" y="299"/>
                  </a:moveTo>
                  <a:lnTo>
                    <a:pt x="1045" y="299"/>
                  </a:lnTo>
                  <a:lnTo>
                    <a:pt x="1045" y="299"/>
                  </a:lnTo>
                  <a:lnTo>
                    <a:pt x="1050" y="299"/>
                  </a:lnTo>
                  <a:lnTo>
                    <a:pt x="1050" y="299"/>
                  </a:lnTo>
                  <a:lnTo>
                    <a:pt x="1045" y="299"/>
                  </a:lnTo>
                  <a:lnTo>
                    <a:pt x="1045" y="299"/>
                  </a:lnTo>
                  <a:close/>
                  <a:moveTo>
                    <a:pt x="1202" y="295"/>
                  </a:moveTo>
                  <a:lnTo>
                    <a:pt x="1202" y="295"/>
                  </a:lnTo>
                  <a:lnTo>
                    <a:pt x="1188" y="295"/>
                  </a:lnTo>
                  <a:lnTo>
                    <a:pt x="1170" y="295"/>
                  </a:lnTo>
                  <a:lnTo>
                    <a:pt x="1170" y="295"/>
                  </a:lnTo>
                  <a:lnTo>
                    <a:pt x="1160" y="295"/>
                  </a:lnTo>
                  <a:lnTo>
                    <a:pt x="1160" y="295"/>
                  </a:lnTo>
                  <a:lnTo>
                    <a:pt x="1110" y="295"/>
                  </a:lnTo>
                  <a:lnTo>
                    <a:pt x="1110" y="295"/>
                  </a:lnTo>
                  <a:lnTo>
                    <a:pt x="1096" y="295"/>
                  </a:lnTo>
                  <a:lnTo>
                    <a:pt x="1096" y="295"/>
                  </a:lnTo>
                  <a:lnTo>
                    <a:pt x="1091" y="290"/>
                  </a:lnTo>
                  <a:lnTo>
                    <a:pt x="1091" y="290"/>
                  </a:lnTo>
                  <a:lnTo>
                    <a:pt x="1078" y="290"/>
                  </a:lnTo>
                  <a:lnTo>
                    <a:pt x="1078" y="290"/>
                  </a:lnTo>
                  <a:lnTo>
                    <a:pt x="1031" y="290"/>
                  </a:lnTo>
                  <a:lnTo>
                    <a:pt x="1031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999" y="290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1018" y="286"/>
                  </a:lnTo>
                  <a:lnTo>
                    <a:pt x="1018" y="286"/>
                  </a:lnTo>
                  <a:lnTo>
                    <a:pt x="1055" y="286"/>
                  </a:lnTo>
                  <a:lnTo>
                    <a:pt x="1055" y="286"/>
                  </a:lnTo>
                  <a:lnTo>
                    <a:pt x="1087" y="290"/>
                  </a:lnTo>
                  <a:lnTo>
                    <a:pt x="1087" y="290"/>
                  </a:lnTo>
                  <a:lnTo>
                    <a:pt x="1124" y="290"/>
                  </a:lnTo>
                  <a:lnTo>
                    <a:pt x="1124" y="290"/>
                  </a:lnTo>
                  <a:lnTo>
                    <a:pt x="1147" y="290"/>
                  </a:lnTo>
                  <a:lnTo>
                    <a:pt x="1147" y="290"/>
                  </a:lnTo>
                  <a:lnTo>
                    <a:pt x="1151" y="290"/>
                  </a:lnTo>
                  <a:lnTo>
                    <a:pt x="1151" y="290"/>
                  </a:lnTo>
                  <a:lnTo>
                    <a:pt x="1202" y="295"/>
                  </a:lnTo>
                  <a:lnTo>
                    <a:pt x="1202" y="295"/>
                  </a:lnTo>
                  <a:lnTo>
                    <a:pt x="1207" y="295"/>
                  </a:lnTo>
                  <a:lnTo>
                    <a:pt x="1207" y="295"/>
                  </a:lnTo>
                  <a:lnTo>
                    <a:pt x="1202" y="295"/>
                  </a:lnTo>
                  <a:lnTo>
                    <a:pt x="1202" y="295"/>
                  </a:lnTo>
                  <a:close/>
                  <a:moveTo>
                    <a:pt x="1216" y="295"/>
                  </a:moveTo>
                  <a:lnTo>
                    <a:pt x="1216" y="295"/>
                  </a:lnTo>
                  <a:lnTo>
                    <a:pt x="1216" y="295"/>
                  </a:lnTo>
                  <a:lnTo>
                    <a:pt x="1216" y="295"/>
                  </a:lnTo>
                  <a:lnTo>
                    <a:pt x="1220" y="295"/>
                  </a:lnTo>
                  <a:lnTo>
                    <a:pt x="1220" y="295"/>
                  </a:lnTo>
                  <a:lnTo>
                    <a:pt x="1216" y="295"/>
                  </a:lnTo>
                  <a:lnTo>
                    <a:pt x="1216" y="2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04">
              <a:extLst>
                <a:ext uri="{FF2B5EF4-FFF2-40B4-BE49-F238E27FC236}">
                  <a16:creationId xmlns:a16="http://schemas.microsoft.com/office/drawing/2014/main" id="{AF5753DA-658E-49B8-BA7A-E9292AFDCD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7167" y="-174734"/>
              <a:ext cx="233363" cy="15876"/>
            </a:xfrm>
            <a:custGeom>
              <a:avLst/>
              <a:gdLst>
                <a:gd name="T0" fmla="*/ 147 w 147"/>
                <a:gd name="T1" fmla="*/ 5 h 10"/>
                <a:gd name="T2" fmla="*/ 147 w 147"/>
                <a:gd name="T3" fmla="*/ 5 h 10"/>
                <a:gd name="T4" fmla="*/ 147 w 147"/>
                <a:gd name="T5" fmla="*/ 0 h 10"/>
                <a:gd name="T6" fmla="*/ 147 w 147"/>
                <a:gd name="T7" fmla="*/ 0 h 10"/>
                <a:gd name="T8" fmla="*/ 143 w 147"/>
                <a:gd name="T9" fmla="*/ 0 h 10"/>
                <a:gd name="T10" fmla="*/ 133 w 147"/>
                <a:gd name="T11" fmla="*/ 0 h 10"/>
                <a:gd name="T12" fmla="*/ 133 w 147"/>
                <a:gd name="T13" fmla="*/ 0 h 10"/>
                <a:gd name="T14" fmla="*/ 124 w 147"/>
                <a:gd name="T15" fmla="*/ 0 h 10"/>
                <a:gd name="T16" fmla="*/ 120 w 147"/>
                <a:gd name="T17" fmla="*/ 0 h 10"/>
                <a:gd name="T18" fmla="*/ 120 w 147"/>
                <a:gd name="T19" fmla="*/ 0 h 10"/>
                <a:gd name="T20" fmla="*/ 110 w 147"/>
                <a:gd name="T21" fmla="*/ 0 h 10"/>
                <a:gd name="T22" fmla="*/ 110 w 147"/>
                <a:gd name="T23" fmla="*/ 0 h 10"/>
                <a:gd name="T24" fmla="*/ 106 w 147"/>
                <a:gd name="T25" fmla="*/ 0 h 10"/>
                <a:gd name="T26" fmla="*/ 106 w 147"/>
                <a:gd name="T27" fmla="*/ 0 h 10"/>
                <a:gd name="T28" fmla="*/ 78 w 147"/>
                <a:gd name="T29" fmla="*/ 0 h 10"/>
                <a:gd name="T30" fmla="*/ 78 w 147"/>
                <a:gd name="T31" fmla="*/ 0 h 10"/>
                <a:gd name="T32" fmla="*/ 69 w 147"/>
                <a:gd name="T33" fmla="*/ 0 h 10"/>
                <a:gd name="T34" fmla="*/ 69 w 147"/>
                <a:gd name="T35" fmla="*/ 0 h 10"/>
                <a:gd name="T36" fmla="*/ 64 w 147"/>
                <a:gd name="T37" fmla="*/ 0 h 10"/>
                <a:gd name="T38" fmla="*/ 60 w 147"/>
                <a:gd name="T39" fmla="*/ 0 h 10"/>
                <a:gd name="T40" fmla="*/ 60 w 147"/>
                <a:gd name="T41" fmla="*/ 0 h 10"/>
                <a:gd name="T42" fmla="*/ 55 w 147"/>
                <a:gd name="T43" fmla="*/ 0 h 10"/>
                <a:gd name="T44" fmla="*/ 55 w 147"/>
                <a:gd name="T45" fmla="*/ 0 h 10"/>
                <a:gd name="T46" fmla="*/ 51 w 147"/>
                <a:gd name="T47" fmla="*/ 0 h 10"/>
                <a:gd name="T48" fmla="*/ 51 w 147"/>
                <a:gd name="T49" fmla="*/ 0 h 10"/>
                <a:gd name="T50" fmla="*/ 46 w 147"/>
                <a:gd name="T51" fmla="*/ 0 h 10"/>
                <a:gd name="T52" fmla="*/ 46 w 147"/>
                <a:gd name="T53" fmla="*/ 0 h 10"/>
                <a:gd name="T54" fmla="*/ 41 w 147"/>
                <a:gd name="T55" fmla="*/ 0 h 10"/>
                <a:gd name="T56" fmla="*/ 41 w 147"/>
                <a:gd name="T57" fmla="*/ 0 h 10"/>
                <a:gd name="T58" fmla="*/ 37 w 147"/>
                <a:gd name="T59" fmla="*/ 0 h 10"/>
                <a:gd name="T60" fmla="*/ 37 w 147"/>
                <a:gd name="T61" fmla="*/ 0 h 10"/>
                <a:gd name="T62" fmla="*/ 28 w 147"/>
                <a:gd name="T63" fmla="*/ 0 h 10"/>
                <a:gd name="T64" fmla="*/ 28 w 147"/>
                <a:gd name="T65" fmla="*/ 0 h 10"/>
                <a:gd name="T66" fmla="*/ 23 w 147"/>
                <a:gd name="T67" fmla="*/ 0 h 10"/>
                <a:gd name="T68" fmla="*/ 23 w 147"/>
                <a:gd name="T69" fmla="*/ 0 h 10"/>
                <a:gd name="T70" fmla="*/ 18 w 147"/>
                <a:gd name="T71" fmla="*/ 0 h 10"/>
                <a:gd name="T72" fmla="*/ 18 w 147"/>
                <a:gd name="T73" fmla="*/ 0 h 10"/>
                <a:gd name="T74" fmla="*/ 14 w 147"/>
                <a:gd name="T75" fmla="*/ 0 h 10"/>
                <a:gd name="T76" fmla="*/ 9 w 147"/>
                <a:gd name="T77" fmla="*/ 0 h 10"/>
                <a:gd name="T78" fmla="*/ 9 w 147"/>
                <a:gd name="T79" fmla="*/ 0 h 10"/>
                <a:gd name="T80" fmla="*/ 0 w 147"/>
                <a:gd name="T81" fmla="*/ 0 h 10"/>
                <a:gd name="T82" fmla="*/ 0 w 147"/>
                <a:gd name="T83" fmla="*/ 10 h 10"/>
                <a:gd name="T84" fmla="*/ 0 w 147"/>
                <a:gd name="T85" fmla="*/ 10 h 10"/>
                <a:gd name="T86" fmla="*/ 14 w 147"/>
                <a:gd name="T87" fmla="*/ 10 h 10"/>
                <a:gd name="T88" fmla="*/ 14 w 147"/>
                <a:gd name="T89" fmla="*/ 10 h 10"/>
                <a:gd name="T90" fmla="*/ 37 w 147"/>
                <a:gd name="T91" fmla="*/ 10 h 10"/>
                <a:gd name="T92" fmla="*/ 37 w 147"/>
                <a:gd name="T93" fmla="*/ 10 h 10"/>
                <a:gd name="T94" fmla="*/ 83 w 147"/>
                <a:gd name="T95" fmla="*/ 10 h 10"/>
                <a:gd name="T96" fmla="*/ 83 w 147"/>
                <a:gd name="T97" fmla="*/ 10 h 10"/>
                <a:gd name="T98" fmla="*/ 120 w 147"/>
                <a:gd name="T99" fmla="*/ 10 h 10"/>
                <a:gd name="T100" fmla="*/ 120 w 147"/>
                <a:gd name="T101" fmla="*/ 10 h 10"/>
                <a:gd name="T102" fmla="*/ 129 w 147"/>
                <a:gd name="T103" fmla="*/ 10 h 10"/>
                <a:gd name="T104" fmla="*/ 129 w 147"/>
                <a:gd name="T105" fmla="*/ 10 h 10"/>
                <a:gd name="T106" fmla="*/ 138 w 147"/>
                <a:gd name="T107" fmla="*/ 10 h 10"/>
                <a:gd name="T108" fmla="*/ 147 w 147"/>
                <a:gd name="T109" fmla="*/ 5 h 10"/>
                <a:gd name="T110" fmla="*/ 147 w 147"/>
                <a:gd name="T1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" h="10">
                  <a:moveTo>
                    <a:pt x="147" y="5"/>
                  </a:moveTo>
                  <a:lnTo>
                    <a:pt x="147" y="5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3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29" y="10"/>
                  </a:lnTo>
                  <a:lnTo>
                    <a:pt x="129" y="10"/>
                  </a:lnTo>
                  <a:lnTo>
                    <a:pt x="138" y="10"/>
                  </a:lnTo>
                  <a:lnTo>
                    <a:pt x="147" y="5"/>
                  </a:lnTo>
                  <a:lnTo>
                    <a:pt x="14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105">
              <a:extLst>
                <a:ext uri="{FF2B5EF4-FFF2-40B4-BE49-F238E27FC236}">
                  <a16:creationId xmlns:a16="http://schemas.microsoft.com/office/drawing/2014/main" id="{CE1D33E1-5612-447E-9781-C8AFC1BEF0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617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0 w 14"/>
                <a:gd name="T3" fmla="*/ 14 w 14"/>
                <a:gd name="T4" fmla="*/ 14 w 14"/>
                <a:gd name="T5" fmla="*/ 5 w 14"/>
                <a:gd name="T6" fmla="*/ 0 w 14"/>
                <a:gd name="T7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106">
              <a:extLst>
                <a:ext uri="{FF2B5EF4-FFF2-40B4-BE49-F238E27FC236}">
                  <a16:creationId xmlns:a16="http://schemas.microsoft.com/office/drawing/2014/main" id="{17A04CBB-C0C8-442B-969B-4863CF8BE1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0919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4 w 14"/>
                <a:gd name="T5" fmla="*/ 4 w 14"/>
                <a:gd name="T6" fmla="*/ 0 w 14"/>
                <a:gd name="T7" fmla="*/ 0 w 14"/>
                <a:gd name="T8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107">
              <a:extLst>
                <a:ext uri="{FF2B5EF4-FFF2-40B4-BE49-F238E27FC236}">
                  <a16:creationId xmlns:a16="http://schemas.microsoft.com/office/drawing/2014/main" id="{E1BEBC81-2797-42B0-9EB4-CF54CA9F95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77592" y="-115995"/>
              <a:ext cx="14288" cy="7938"/>
            </a:xfrm>
            <a:custGeom>
              <a:avLst/>
              <a:gdLst>
                <a:gd name="T0" fmla="*/ 0 w 9"/>
                <a:gd name="T1" fmla="*/ 5 h 5"/>
                <a:gd name="T2" fmla="*/ 0 w 9"/>
                <a:gd name="T3" fmla="*/ 5 h 5"/>
                <a:gd name="T4" fmla="*/ 4 w 9"/>
                <a:gd name="T5" fmla="*/ 5 h 5"/>
                <a:gd name="T6" fmla="*/ 9 w 9"/>
                <a:gd name="T7" fmla="*/ 0 h 5"/>
                <a:gd name="T8" fmla="*/ 9 w 9"/>
                <a:gd name="T9" fmla="*/ 0 h 5"/>
                <a:gd name="T10" fmla="*/ 0 w 9"/>
                <a:gd name="T11" fmla="*/ 0 h 5"/>
                <a:gd name="T12" fmla="*/ 0 w 9"/>
                <a:gd name="T13" fmla="*/ 5 h 5"/>
                <a:gd name="T14" fmla="*/ 0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108">
              <a:extLst>
                <a:ext uri="{FF2B5EF4-FFF2-40B4-BE49-F238E27FC236}">
                  <a16:creationId xmlns:a16="http://schemas.microsoft.com/office/drawing/2014/main" id="{C8A91B91-DB12-420D-B6EE-784005C7DA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2528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10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109">
              <a:extLst>
                <a:ext uri="{FF2B5EF4-FFF2-40B4-BE49-F238E27FC236}">
                  <a16:creationId xmlns:a16="http://schemas.microsoft.com/office/drawing/2014/main" id="{4EC203B7-C6EF-43F5-919B-0ECD6209D6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09430" y="-152508"/>
              <a:ext cx="20638" cy="0"/>
            </a:xfrm>
            <a:custGeom>
              <a:avLst/>
              <a:gdLst>
                <a:gd name="T0" fmla="*/ 0 w 13"/>
                <a:gd name="T1" fmla="*/ 0 w 13"/>
                <a:gd name="T2" fmla="*/ 13 w 13"/>
                <a:gd name="T3" fmla="*/ 13 w 13"/>
                <a:gd name="T4" fmla="*/ 0 w 13"/>
                <a:gd name="T5" fmla="*/ 0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Freeform 110">
              <a:extLst>
                <a:ext uri="{FF2B5EF4-FFF2-40B4-BE49-F238E27FC236}">
                  <a16:creationId xmlns:a16="http://schemas.microsoft.com/office/drawing/2014/main" id="{D7878A4D-18D1-4E00-9295-82AF6F3F03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68092" y="-136633"/>
              <a:ext cx="14288" cy="6350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0 h 4"/>
                <a:gd name="T8" fmla="*/ 9 w 9"/>
                <a:gd name="T9" fmla="*/ 0 h 4"/>
                <a:gd name="T10" fmla="*/ 9 w 9"/>
                <a:gd name="T11" fmla="*/ 0 h 4"/>
                <a:gd name="T12" fmla="*/ 0 w 9"/>
                <a:gd name="T13" fmla="*/ 0 h 4"/>
                <a:gd name="T14" fmla="*/ 0 w 9"/>
                <a:gd name="T15" fmla="*/ 0 h 4"/>
                <a:gd name="T16" fmla="*/ 0 w 9"/>
                <a:gd name="T17" fmla="*/ 0 h 4"/>
                <a:gd name="T18" fmla="*/ 0 w 9"/>
                <a:gd name="T19" fmla="*/ 4 h 4"/>
                <a:gd name="T20" fmla="*/ 0 w 9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Freeform 111">
              <a:extLst>
                <a:ext uri="{FF2B5EF4-FFF2-40B4-BE49-F238E27FC236}">
                  <a16:creationId xmlns:a16="http://schemas.microsoft.com/office/drawing/2014/main" id="{206FD694-684F-4059-8794-40E31269B3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2053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5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112">
              <a:extLst>
                <a:ext uri="{FF2B5EF4-FFF2-40B4-BE49-F238E27FC236}">
                  <a16:creationId xmlns:a16="http://schemas.microsoft.com/office/drawing/2014/main" id="{11103A7B-09F2-4E0E-B10D-3A009F2CAD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57043" y="-152508"/>
              <a:ext cx="22225" cy="7938"/>
            </a:xfrm>
            <a:custGeom>
              <a:avLst/>
              <a:gdLst>
                <a:gd name="T0" fmla="*/ 10 w 14"/>
                <a:gd name="T1" fmla="*/ 0 h 5"/>
                <a:gd name="T2" fmla="*/ 10 w 14"/>
                <a:gd name="T3" fmla="*/ 0 h 5"/>
                <a:gd name="T4" fmla="*/ 0 w 14"/>
                <a:gd name="T5" fmla="*/ 5 h 5"/>
                <a:gd name="T6" fmla="*/ 0 w 14"/>
                <a:gd name="T7" fmla="*/ 5 h 5"/>
                <a:gd name="T8" fmla="*/ 10 w 14"/>
                <a:gd name="T9" fmla="*/ 5 h 5"/>
                <a:gd name="T10" fmla="*/ 10 w 14"/>
                <a:gd name="T11" fmla="*/ 5 h 5"/>
                <a:gd name="T12" fmla="*/ 14 w 14"/>
                <a:gd name="T13" fmla="*/ 5 h 5"/>
                <a:gd name="T14" fmla="*/ 14 w 14"/>
                <a:gd name="T15" fmla="*/ 0 h 5"/>
                <a:gd name="T16" fmla="*/ 14 w 14"/>
                <a:gd name="T17" fmla="*/ 0 h 5"/>
                <a:gd name="T18" fmla="*/ 10 w 14"/>
                <a:gd name="T19" fmla="*/ 0 h 5"/>
                <a:gd name="T20" fmla="*/ 10 w 1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5">
                  <a:moveTo>
                    <a:pt x="10" y="0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4" y="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8" name="Freeform 113">
              <a:extLst>
                <a:ext uri="{FF2B5EF4-FFF2-40B4-BE49-F238E27FC236}">
                  <a16:creationId xmlns:a16="http://schemas.microsoft.com/office/drawing/2014/main" id="{6416FBF6-DB9C-4F92-8605-7C37441536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79230" y="-174734"/>
              <a:ext cx="7938" cy="15876"/>
            </a:xfrm>
            <a:custGeom>
              <a:avLst/>
              <a:gdLst>
                <a:gd name="T0" fmla="*/ 0 w 5"/>
                <a:gd name="T1" fmla="*/ 5 h 10"/>
                <a:gd name="T2" fmla="*/ 0 w 5"/>
                <a:gd name="T3" fmla="*/ 5 h 10"/>
                <a:gd name="T4" fmla="*/ 0 w 5"/>
                <a:gd name="T5" fmla="*/ 5 h 10"/>
                <a:gd name="T6" fmla="*/ 0 w 5"/>
                <a:gd name="T7" fmla="*/ 5 h 10"/>
                <a:gd name="T8" fmla="*/ 0 w 5"/>
                <a:gd name="T9" fmla="*/ 10 h 10"/>
                <a:gd name="T10" fmla="*/ 0 w 5"/>
                <a:gd name="T11" fmla="*/ 10 h 10"/>
                <a:gd name="T12" fmla="*/ 5 w 5"/>
                <a:gd name="T13" fmla="*/ 5 h 10"/>
                <a:gd name="T14" fmla="*/ 5 w 5"/>
                <a:gd name="T15" fmla="*/ 5 h 10"/>
                <a:gd name="T16" fmla="*/ 5 w 5"/>
                <a:gd name="T17" fmla="*/ 5 h 10"/>
                <a:gd name="T18" fmla="*/ 0 w 5"/>
                <a:gd name="T19" fmla="*/ 0 h 10"/>
                <a:gd name="T20" fmla="*/ 0 w 5"/>
                <a:gd name="T21" fmla="*/ 0 h 10"/>
                <a:gd name="T22" fmla="*/ 0 w 5"/>
                <a:gd name="T23" fmla="*/ 5 h 10"/>
                <a:gd name="T24" fmla="*/ 0 w 5"/>
                <a:gd name="T2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10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9" name="Freeform 114">
              <a:extLst>
                <a:ext uri="{FF2B5EF4-FFF2-40B4-BE49-F238E27FC236}">
                  <a16:creationId xmlns:a16="http://schemas.microsoft.com/office/drawing/2014/main" id="{7A2932BF-A265-4940-8FEA-8A8E1CD720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69654" y="126902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0" name="Freeform 115">
              <a:extLst>
                <a:ext uri="{FF2B5EF4-FFF2-40B4-BE49-F238E27FC236}">
                  <a16:creationId xmlns:a16="http://schemas.microsoft.com/office/drawing/2014/main" id="{73D6FD90-6971-439C-97BF-F3F36919E9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36570" y="-416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1" name="Freeform 116">
              <a:extLst>
                <a:ext uri="{FF2B5EF4-FFF2-40B4-BE49-F238E27FC236}">
                  <a16:creationId xmlns:a16="http://schemas.microsoft.com/office/drawing/2014/main" id="{EFC99BFB-FDED-4B2F-80C2-5DB3F3FB3C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98305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5 w 5"/>
                <a:gd name="T5" fmla="*/ 5 w 5"/>
                <a:gd name="T6" fmla="*/ 0 w 5"/>
                <a:gd name="T7" fmla="*/ 0 w 5"/>
                <a:gd name="T8" fmla="*/ 0 w 5"/>
                <a:gd name="T9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2" name="Freeform 117">
              <a:extLst>
                <a:ext uri="{FF2B5EF4-FFF2-40B4-BE49-F238E27FC236}">
                  <a16:creationId xmlns:a16="http://schemas.microsoft.com/office/drawing/2014/main" id="{BDA3E4CD-F4A3-4F42-ADAD-ABCA24D97D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63342" y="-144571"/>
              <a:ext cx="6350" cy="0"/>
            </a:xfrm>
            <a:custGeom>
              <a:avLst/>
              <a:gdLst>
                <a:gd name="T0" fmla="*/ 4 w 4"/>
                <a:gd name="T1" fmla="*/ 4 w 4"/>
                <a:gd name="T2" fmla="*/ 0 w 4"/>
                <a:gd name="T3" fmla="*/ 0 w 4"/>
                <a:gd name="T4" fmla="*/ 0 w 4"/>
                <a:gd name="T5" fmla="*/ 4 w 4"/>
                <a:gd name="T6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3" name="Freeform 118">
              <a:extLst>
                <a:ext uri="{FF2B5EF4-FFF2-40B4-BE49-F238E27FC236}">
                  <a16:creationId xmlns:a16="http://schemas.microsoft.com/office/drawing/2014/main" id="{2D117AA8-DDFC-4C91-ACDD-F5F9B5263B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10993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9E5FB35-17E9-42DC-A2D8-A9AEA72A5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798E74F-1B67-4BD6-88B3-23EA35A26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53CFE98-C3F8-4072-88C8-CFB31B11E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C9D7-B688-4263-9427-19F0CA780241}" type="datetimeFigureOut">
              <a:rPr lang="pt-BR" smtClean="0"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2BFEE3-1F4B-40E3-8A07-C93C2A786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970CE8-50F0-4A4B-AB77-E07423065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E2DA9-3A3C-4E1A-859A-1935F74FA77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653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údo_Magen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Agrupar 26">
            <a:extLst>
              <a:ext uri="{FF2B5EF4-FFF2-40B4-BE49-F238E27FC236}">
                <a16:creationId xmlns:a16="http://schemas.microsoft.com/office/drawing/2014/main" id="{2EE42487-BF72-4D58-B317-075CDD1DA267}"/>
              </a:ext>
            </a:extLst>
          </p:cNvPr>
          <p:cNvGrpSpPr/>
          <p:nvPr userDrawn="1"/>
        </p:nvGrpSpPr>
        <p:grpSpPr>
          <a:xfrm>
            <a:off x="-333949" y="457202"/>
            <a:ext cx="7539742" cy="1605470"/>
            <a:chOff x="10607678" y="-649414"/>
            <a:chExt cx="2551116" cy="776316"/>
          </a:xfrm>
          <a:solidFill>
            <a:srgbClr val="ED1651"/>
          </a:solidFill>
        </p:grpSpPr>
        <p:sp>
          <p:nvSpPr>
            <p:cNvPr id="28" name="Freeform 103">
              <a:extLst>
                <a:ext uri="{FF2B5EF4-FFF2-40B4-BE49-F238E27FC236}">
                  <a16:creationId xmlns:a16="http://schemas.microsoft.com/office/drawing/2014/main" id="{C8395F56-5447-4C91-AF77-DBAF430F8A7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7678" y="-649414"/>
              <a:ext cx="2551116" cy="650898"/>
            </a:xfrm>
            <a:custGeom>
              <a:avLst/>
              <a:gdLst>
                <a:gd name="T0" fmla="*/ 1575 w 1607"/>
                <a:gd name="T1" fmla="*/ 156 h 410"/>
                <a:gd name="T2" fmla="*/ 1515 w 1607"/>
                <a:gd name="T3" fmla="*/ 46 h 410"/>
                <a:gd name="T4" fmla="*/ 1239 w 1607"/>
                <a:gd name="T5" fmla="*/ 4 h 410"/>
                <a:gd name="T6" fmla="*/ 764 w 1607"/>
                <a:gd name="T7" fmla="*/ 9 h 410"/>
                <a:gd name="T8" fmla="*/ 428 w 1607"/>
                <a:gd name="T9" fmla="*/ 41 h 410"/>
                <a:gd name="T10" fmla="*/ 267 w 1607"/>
                <a:gd name="T11" fmla="*/ 55 h 410"/>
                <a:gd name="T12" fmla="*/ 50 w 1607"/>
                <a:gd name="T13" fmla="*/ 78 h 410"/>
                <a:gd name="T14" fmla="*/ 0 w 1607"/>
                <a:gd name="T15" fmla="*/ 198 h 410"/>
                <a:gd name="T16" fmla="*/ 23 w 1607"/>
                <a:gd name="T17" fmla="*/ 281 h 410"/>
                <a:gd name="T18" fmla="*/ 41 w 1607"/>
                <a:gd name="T19" fmla="*/ 318 h 410"/>
                <a:gd name="T20" fmla="*/ 69 w 1607"/>
                <a:gd name="T21" fmla="*/ 350 h 410"/>
                <a:gd name="T22" fmla="*/ 82 w 1607"/>
                <a:gd name="T23" fmla="*/ 373 h 410"/>
                <a:gd name="T24" fmla="*/ 142 w 1607"/>
                <a:gd name="T25" fmla="*/ 383 h 410"/>
                <a:gd name="T26" fmla="*/ 317 w 1607"/>
                <a:gd name="T27" fmla="*/ 355 h 410"/>
                <a:gd name="T28" fmla="*/ 534 w 1607"/>
                <a:gd name="T29" fmla="*/ 332 h 410"/>
                <a:gd name="T30" fmla="*/ 608 w 1607"/>
                <a:gd name="T31" fmla="*/ 318 h 410"/>
                <a:gd name="T32" fmla="*/ 497 w 1607"/>
                <a:gd name="T33" fmla="*/ 323 h 410"/>
                <a:gd name="T34" fmla="*/ 437 w 1607"/>
                <a:gd name="T35" fmla="*/ 336 h 410"/>
                <a:gd name="T36" fmla="*/ 345 w 1607"/>
                <a:gd name="T37" fmla="*/ 346 h 410"/>
                <a:gd name="T38" fmla="*/ 216 w 1607"/>
                <a:gd name="T39" fmla="*/ 359 h 410"/>
                <a:gd name="T40" fmla="*/ 317 w 1607"/>
                <a:gd name="T41" fmla="*/ 336 h 410"/>
                <a:gd name="T42" fmla="*/ 363 w 1607"/>
                <a:gd name="T43" fmla="*/ 327 h 410"/>
                <a:gd name="T44" fmla="*/ 340 w 1607"/>
                <a:gd name="T45" fmla="*/ 327 h 410"/>
                <a:gd name="T46" fmla="*/ 373 w 1607"/>
                <a:gd name="T47" fmla="*/ 336 h 410"/>
                <a:gd name="T48" fmla="*/ 410 w 1607"/>
                <a:gd name="T49" fmla="*/ 323 h 410"/>
                <a:gd name="T50" fmla="*/ 433 w 1607"/>
                <a:gd name="T51" fmla="*/ 318 h 410"/>
                <a:gd name="T52" fmla="*/ 483 w 1607"/>
                <a:gd name="T53" fmla="*/ 313 h 410"/>
                <a:gd name="T54" fmla="*/ 474 w 1607"/>
                <a:gd name="T55" fmla="*/ 318 h 410"/>
                <a:gd name="T56" fmla="*/ 575 w 1607"/>
                <a:gd name="T57" fmla="*/ 299 h 410"/>
                <a:gd name="T58" fmla="*/ 631 w 1607"/>
                <a:gd name="T59" fmla="*/ 295 h 410"/>
                <a:gd name="T60" fmla="*/ 787 w 1607"/>
                <a:gd name="T61" fmla="*/ 290 h 410"/>
                <a:gd name="T62" fmla="*/ 893 w 1607"/>
                <a:gd name="T63" fmla="*/ 295 h 410"/>
                <a:gd name="T64" fmla="*/ 967 w 1607"/>
                <a:gd name="T65" fmla="*/ 299 h 410"/>
                <a:gd name="T66" fmla="*/ 861 w 1607"/>
                <a:gd name="T67" fmla="*/ 299 h 410"/>
                <a:gd name="T68" fmla="*/ 769 w 1607"/>
                <a:gd name="T69" fmla="*/ 304 h 410"/>
                <a:gd name="T70" fmla="*/ 861 w 1607"/>
                <a:gd name="T71" fmla="*/ 309 h 410"/>
                <a:gd name="T72" fmla="*/ 981 w 1607"/>
                <a:gd name="T73" fmla="*/ 313 h 410"/>
                <a:gd name="T74" fmla="*/ 1105 w 1607"/>
                <a:gd name="T75" fmla="*/ 323 h 410"/>
                <a:gd name="T76" fmla="*/ 1220 w 1607"/>
                <a:gd name="T77" fmla="*/ 332 h 410"/>
                <a:gd name="T78" fmla="*/ 1326 w 1607"/>
                <a:gd name="T79" fmla="*/ 341 h 410"/>
                <a:gd name="T80" fmla="*/ 1405 w 1607"/>
                <a:gd name="T81" fmla="*/ 364 h 410"/>
                <a:gd name="T82" fmla="*/ 1441 w 1607"/>
                <a:gd name="T83" fmla="*/ 410 h 410"/>
                <a:gd name="T84" fmla="*/ 1497 w 1607"/>
                <a:gd name="T85" fmla="*/ 378 h 410"/>
                <a:gd name="T86" fmla="*/ 1547 w 1607"/>
                <a:gd name="T87" fmla="*/ 359 h 410"/>
                <a:gd name="T88" fmla="*/ 1593 w 1607"/>
                <a:gd name="T89" fmla="*/ 313 h 410"/>
                <a:gd name="T90" fmla="*/ 138 w 1607"/>
                <a:gd name="T91" fmla="*/ 369 h 410"/>
                <a:gd name="T92" fmla="*/ 179 w 1607"/>
                <a:gd name="T93" fmla="*/ 336 h 410"/>
                <a:gd name="T94" fmla="*/ 188 w 1607"/>
                <a:gd name="T95" fmla="*/ 364 h 410"/>
                <a:gd name="T96" fmla="*/ 225 w 1607"/>
                <a:gd name="T97" fmla="*/ 332 h 410"/>
                <a:gd name="T98" fmla="*/ 239 w 1607"/>
                <a:gd name="T99" fmla="*/ 332 h 410"/>
                <a:gd name="T100" fmla="*/ 267 w 1607"/>
                <a:gd name="T101" fmla="*/ 341 h 410"/>
                <a:gd name="T102" fmla="*/ 299 w 1607"/>
                <a:gd name="T103" fmla="*/ 327 h 410"/>
                <a:gd name="T104" fmla="*/ 506 w 1607"/>
                <a:gd name="T105" fmla="*/ 299 h 410"/>
                <a:gd name="T106" fmla="*/ 529 w 1607"/>
                <a:gd name="T107" fmla="*/ 309 h 410"/>
                <a:gd name="T108" fmla="*/ 930 w 1607"/>
                <a:gd name="T109" fmla="*/ 290 h 410"/>
                <a:gd name="T110" fmla="*/ 787 w 1607"/>
                <a:gd name="T111" fmla="*/ 286 h 410"/>
                <a:gd name="T112" fmla="*/ 930 w 1607"/>
                <a:gd name="T113" fmla="*/ 281 h 410"/>
                <a:gd name="T114" fmla="*/ 1045 w 1607"/>
                <a:gd name="T115" fmla="*/ 299 h 410"/>
                <a:gd name="T116" fmla="*/ 1078 w 1607"/>
                <a:gd name="T117" fmla="*/ 290 h 410"/>
                <a:gd name="T118" fmla="*/ 1055 w 1607"/>
                <a:gd name="T119" fmla="*/ 286 h 410"/>
                <a:gd name="T120" fmla="*/ 1202 w 1607"/>
                <a:gd name="T121" fmla="*/ 29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07" h="410">
                  <a:moveTo>
                    <a:pt x="1603" y="249"/>
                  </a:moveTo>
                  <a:lnTo>
                    <a:pt x="1603" y="249"/>
                  </a:lnTo>
                  <a:lnTo>
                    <a:pt x="1603" y="249"/>
                  </a:lnTo>
                  <a:lnTo>
                    <a:pt x="1603" y="249"/>
                  </a:lnTo>
                  <a:lnTo>
                    <a:pt x="1607" y="244"/>
                  </a:lnTo>
                  <a:lnTo>
                    <a:pt x="1607" y="244"/>
                  </a:lnTo>
                  <a:lnTo>
                    <a:pt x="1603" y="244"/>
                  </a:lnTo>
                  <a:lnTo>
                    <a:pt x="1603" y="244"/>
                  </a:lnTo>
                  <a:lnTo>
                    <a:pt x="1598" y="244"/>
                  </a:lnTo>
                  <a:lnTo>
                    <a:pt x="1598" y="244"/>
                  </a:lnTo>
                  <a:lnTo>
                    <a:pt x="1570" y="207"/>
                  </a:lnTo>
                  <a:lnTo>
                    <a:pt x="1570" y="207"/>
                  </a:lnTo>
                  <a:lnTo>
                    <a:pt x="1575" y="184"/>
                  </a:lnTo>
                  <a:lnTo>
                    <a:pt x="1575" y="156"/>
                  </a:lnTo>
                  <a:lnTo>
                    <a:pt x="1575" y="156"/>
                  </a:lnTo>
                  <a:lnTo>
                    <a:pt x="1575" y="152"/>
                  </a:lnTo>
                  <a:lnTo>
                    <a:pt x="1575" y="152"/>
                  </a:lnTo>
                  <a:lnTo>
                    <a:pt x="1580" y="143"/>
                  </a:lnTo>
                  <a:lnTo>
                    <a:pt x="1580" y="143"/>
                  </a:lnTo>
                  <a:lnTo>
                    <a:pt x="1561" y="133"/>
                  </a:lnTo>
                  <a:lnTo>
                    <a:pt x="1552" y="120"/>
                  </a:lnTo>
                  <a:lnTo>
                    <a:pt x="1552" y="120"/>
                  </a:lnTo>
                  <a:lnTo>
                    <a:pt x="1552" y="92"/>
                  </a:lnTo>
                  <a:lnTo>
                    <a:pt x="1543" y="69"/>
                  </a:lnTo>
                  <a:lnTo>
                    <a:pt x="1543" y="69"/>
                  </a:lnTo>
                  <a:lnTo>
                    <a:pt x="1529" y="55"/>
                  </a:lnTo>
                  <a:lnTo>
                    <a:pt x="1515" y="50"/>
                  </a:lnTo>
                  <a:lnTo>
                    <a:pt x="1515" y="50"/>
                  </a:lnTo>
                  <a:lnTo>
                    <a:pt x="1515" y="46"/>
                  </a:lnTo>
                  <a:lnTo>
                    <a:pt x="1515" y="46"/>
                  </a:lnTo>
                  <a:lnTo>
                    <a:pt x="1511" y="36"/>
                  </a:lnTo>
                  <a:lnTo>
                    <a:pt x="1501" y="27"/>
                  </a:lnTo>
                  <a:lnTo>
                    <a:pt x="1501" y="27"/>
                  </a:lnTo>
                  <a:lnTo>
                    <a:pt x="1488" y="18"/>
                  </a:lnTo>
                  <a:lnTo>
                    <a:pt x="1465" y="13"/>
                  </a:lnTo>
                  <a:lnTo>
                    <a:pt x="1465" y="13"/>
                  </a:lnTo>
                  <a:lnTo>
                    <a:pt x="1418" y="13"/>
                  </a:lnTo>
                  <a:lnTo>
                    <a:pt x="1418" y="13"/>
                  </a:lnTo>
                  <a:lnTo>
                    <a:pt x="1391" y="9"/>
                  </a:lnTo>
                  <a:lnTo>
                    <a:pt x="1391" y="9"/>
                  </a:lnTo>
                  <a:lnTo>
                    <a:pt x="1345" y="9"/>
                  </a:lnTo>
                  <a:lnTo>
                    <a:pt x="1345" y="9"/>
                  </a:lnTo>
                  <a:lnTo>
                    <a:pt x="1285" y="4"/>
                  </a:lnTo>
                  <a:lnTo>
                    <a:pt x="1285" y="4"/>
                  </a:lnTo>
                  <a:lnTo>
                    <a:pt x="1239" y="4"/>
                  </a:lnTo>
                  <a:lnTo>
                    <a:pt x="1239" y="4"/>
                  </a:lnTo>
                  <a:lnTo>
                    <a:pt x="1179" y="4"/>
                  </a:lnTo>
                  <a:lnTo>
                    <a:pt x="1179" y="4"/>
                  </a:lnTo>
                  <a:lnTo>
                    <a:pt x="1022" y="0"/>
                  </a:lnTo>
                  <a:lnTo>
                    <a:pt x="1022" y="0"/>
                  </a:lnTo>
                  <a:lnTo>
                    <a:pt x="921" y="0"/>
                  </a:lnTo>
                  <a:lnTo>
                    <a:pt x="921" y="0"/>
                  </a:lnTo>
                  <a:lnTo>
                    <a:pt x="912" y="4"/>
                  </a:lnTo>
                  <a:lnTo>
                    <a:pt x="912" y="4"/>
                  </a:lnTo>
                  <a:lnTo>
                    <a:pt x="852" y="4"/>
                  </a:lnTo>
                  <a:lnTo>
                    <a:pt x="852" y="4"/>
                  </a:lnTo>
                  <a:lnTo>
                    <a:pt x="797" y="9"/>
                  </a:lnTo>
                  <a:lnTo>
                    <a:pt x="797" y="9"/>
                  </a:lnTo>
                  <a:lnTo>
                    <a:pt x="764" y="9"/>
                  </a:lnTo>
                  <a:lnTo>
                    <a:pt x="764" y="9"/>
                  </a:lnTo>
                  <a:lnTo>
                    <a:pt x="718" y="13"/>
                  </a:lnTo>
                  <a:lnTo>
                    <a:pt x="718" y="13"/>
                  </a:lnTo>
                  <a:lnTo>
                    <a:pt x="668" y="18"/>
                  </a:lnTo>
                  <a:lnTo>
                    <a:pt x="668" y="18"/>
                  </a:lnTo>
                  <a:lnTo>
                    <a:pt x="663" y="18"/>
                  </a:lnTo>
                  <a:lnTo>
                    <a:pt x="663" y="18"/>
                  </a:lnTo>
                  <a:lnTo>
                    <a:pt x="626" y="23"/>
                  </a:lnTo>
                  <a:lnTo>
                    <a:pt x="626" y="23"/>
                  </a:lnTo>
                  <a:lnTo>
                    <a:pt x="585" y="23"/>
                  </a:lnTo>
                  <a:lnTo>
                    <a:pt x="585" y="23"/>
                  </a:lnTo>
                  <a:lnTo>
                    <a:pt x="511" y="32"/>
                  </a:lnTo>
                  <a:lnTo>
                    <a:pt x="511" y="32"/>
                  </a:lnTo>
                  <a:lnTo>
                    <a:pt x="437" y="41"/>
                  </a:lnTo>
                  <a:lnTo>
                    <a:pt x="437" y="41"/>
                  </a:lnTo>
                  <a:lnTo>
                    <a:pt x="428" y="41"/>
                  </a:lnTo>
                  <a:lnTo>
                    <a:pt x="428" y="41"/>
                  </a:lnTo>
                  <a:lnTo>
                    <a:pt x="428" y="36"/>
                  </a:lnTo>
                  <a:lnTo>
                    <a:pt x="433" y="36"/>
                  </a:lnTo>
                  <a:lnTo>
                    <a:pt x="433" y="36"/>
                  </a:lnTo>
                  <a:lnTo>
                    <a:pt x="428" y="32"/>
                  </a:lnTo>
                  <a:lnTo>
                    <a:pt x="428" y="32"/>
                  </a:lnTo>
                  <a:lnTo>
                    <a:pt x="387" y="36"/>
                  </a:lnTo>
                  <a:lnTo>
                    <a:pt x="387" y="36"/>
                  </a:lnTo>
                  <a:lnTo>
                    <a:pt x="377" y="36"/>
                  </a:lnTo>
                  <a:lnTo>
                    <a:pt x="377" y="36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21" y="60"/>
                  </a:lnTo>
                  <a:lnTo>
                    <a:pt x="221" y="60"/>
                  </a:lnTo>
                  <a:lnTo>
                    <a:pt x="188" y="64"/>
                  </a:lnTo>
                  <a:lnTo>
                    <a:pt x="188" y="64"/>
                  </a:lnTo>
                  <a:lnTo>
                    <a:pt x="133" y="64"/>
                  </a:lnTo>
                  <a:lnTo>
                    <a:pt x="133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64" y="69"/>
                  </a:lnTo>
                  <a:lnTo>
                    <a:pt x="50" y="78"/>
                  </a:lnTo>
                  <a:lnTo>
                    <a:pt x="27" y="92"/>
                  </a:lnTo>
                  <a:lnTo>
                    <a:pt x="27" y="92"/>
                  </a:lnTo>
                  <a:lnTo>
                    <a:pt x="27" y="96"/>
                  </a:lnTo>
                  <a:lnTo>
                    <a:pt x="27" y="96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3" y="13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56"/>
                  </a:lnTo>
                  <a:lnTo>
                    <a:pt x="9" y="156"/>
                  </a:lnTo>
                  <a:lnTo>
                    <a:pt x="9" y="166"/>
                  </a:lnTo>
                  <a:lnTo>
                    <a:pt x="9" y="166"/>
                  </a:lnTo>
                  <a:lnTo>
                    <a:pt x="4" y="180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4" y="249"/>
                  </a:lnTo>
                  <a:lnTo>
                    <a:pt x="4" y="249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8" y="272"/>
                  </a:lnTo>
                  <a:lnTo>
                    <a:pt x="23" y="281"/>
                  </a:lnTo>
                  <a:lnTo>
                    <a:pt x="23" y="281"/>
                  </a:lnTo>
                  <a:lnTo>
                    <a:pt x="23" y="286"/>
                  </a:lnTo>
                  <a:lnTo>
                    <a:pt x="27" y="290"/>
                  </a:lnTo>
                  <a:lnTo>
                    <a:pt x="27" y="290"/>
                  </a:lnTo>
                  <a:lnTo>
                    <a:pt x="32" y="290"/>
                  </a:lnTo>
                  <a:lnTo>
                    <a:pt x="32" y="290"/>
                  </a:lnTo>
                  <a:lnTo>
                    <a:pt x="32" y="299"/>
                  </a:lnTo>
                  <a:lnTo>
                    <a:pt x="32" y="304"/>
                  </a:lnTo>
                  <a:lnTo>
                    <a:pt x="32" y="304"/>
                  </a:lnTo>
                  <a:lnTo>
                    <a:pt x="36" y="309"/>
                  </a:lnTo>
                  <a:lnTo>
                    <a:pt x="41" y="309"/>
                  </a:lnTo>
                  <a:lnTo>
                    <a:pt x="41" y="309"/>
                  </a:lnTo>
                  <a:lnTo>
                    <a:pt x="36" y="318"/>
                  </a:lnTo>
                  <a:lnTo>
                    <a:pt x="36" y="318"/>
                  </a:lnTo>
                  <a:lnTo>
                    <a:pt x="41" y="318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7"/>
                  </a:lnTo>
                  <a:lnTo>
                    <a:pt x="50" y="327"/>
                  </a:lnTo>
                  <a:lnTo>
                    <a:pt x="46" y="332"/>
                  </a:lnTo>
                  <a:lnTo>
                    <a:pt x="46" y="332"/>
                  </a:lnTo>
                  <a:lnTo>
                    <a:pt x="55" y="336"/>
                  </a:lnTo>
                  <a:lnTo>
                    <a:pt x="55" y="336"/>
                  </a:lnTo>
                  <a:lnTo>
                    <a:pt x="64" y="341"/>
                  </a:lnTo>
                  <a:lnTo>
                    <a:pt x="69" y="346"/>
                  </a:lnTo>
                  <a:lnTo>
                    <a:pt x="69" y="346"/>
                  </a:lnTo>
                  <a:lnTo>
                    <a:pt x="69" y="350"/>
                  </a:lnTo>
                  <a:lnTo>
                    <a:pt x="69" y="350"/>
                  </a:lnTo>
                  <a:lnTo>
                    <a:pt x="78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92" y="355"/>
                  </a:lnTo>
                  <a:lnTo>
                    <a:pt x="92" y="355"/>
                  </a:lnTo>
                  <a:lnTo>
                    <a:pt x="73" y="359"/>
                  </a:lnTo>
                  <a:lnTo>
                    <a:pt x="73" y="359"/>
                  </a:lnTo>
                  <a:lnTo>
                    <a:pt x="78" y="364"/>
                  </a:lnTo>
                  <a:lnTo>
                    <a:pt x="78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82" y="373"/>
                  </a:lnTo>
                  <a:lnTo>
                    <a:pt x="82" y="373"/>
                  </a:lnTo>
                  <a:lnTo>
                    <a:pt x="82" y="378"/>
                  </a:lnTo>
                  <a:lnTo>
                    <a:pt x="82" y="378"/>
                  </a:lnTo>
                  <a:lnTo>
                    <a:pt x="92" y="378"/>
                  </a:lnTo>
                  <a:lnTo>
                    <a:pt x="101" y="378"/>
                  </a:lnTo>
                  <a:lnTo>
                    <a:pt x="101" y="378"/>
                  </a:lnTo>
                  <a:lnTo>
                    <a:pt x="96" y="383"/>
                  </a:lnTo>
                  <a:lnTo>
                    <a:pt x="92" y="387"/>
                  </a:lnTo>
                  <a:lnTo>
                    <a:pt x="92" y="387"/>
                  </a:lnTo>
                  <a:lnTo>
                    <a:pt x="92" y="392"/>
                  </a:lnTo>
                  <a:lnTo>
                    <a:pt x="92" y="392"/>
                  </a:lnTo>
                  <a:lnTo>
                    <a:pt x="101" y="392"/>
                  </a:lnTo>
                  <a:lnTo>
                    <a:pt x="110" y="392"/>
                  </a:lnTo>
                  <a:lnTo>
                    <a:pt x="110" y="392"/>
                  </a:lnTo>
                  <a:lnTo>
                    <a:pt x="142" y="383"/>
                  </a:lnTo>
                  <a:lnTo>
                    <a:pt x="142" y="383"/>
                  </a:lnTo>
                  <a:lnTo>
                    <a:pt x="152" y="383"/>
                  </a:lnTo>
                  <a:lnTo>
                    <a:pt x="152" y="383"/>
                  </a:lnTo>
                  <a:lnTo>
                    <a:pt x="175" y="378"/>
                  </a:lnTo>
                  <a:lnTo>
                    <a:pt x="175" y="378"/>
                  </a:lnTo>
                  <a:lnTo>
                    <a:pt x="216" y="369"/>
                  </a:lnTo>
                  <a:lnTo>
                    <a:pt x="216" y="369"/>
                  </a:lnTo>
                  <a:lnTo>
                    <a:pt x="221" y="369"/>
                  </a:lnTo>
                  <a:lnTo>
                    <a:pt x="221" y="369"/>
                  </a:lnTo>
                  <a:lnTo>
                    <a:pt x="230" y="369"/>
                  </a:lnTo>
                  <a:lnTo>
                    <a:pt x="230" y="369"/>
                  </a:lnTo>
                  <a:lnTo>
                    <a:pt x="253" y="364"/>
                  </a:lnTo>
                  <a:lnTo>
                    <a:pt x="253" y="364"/>
                  </a:lnTo>
                  <a:lnTo>
                    <a:pt x="294" y="359"/>
                  </a:lnTo>
                  <a:lnTo>
                    <a:pt x="294" y="359"/>
                  </a:lnTo>
                  <a:lnTo>
                    <a:pt x="317" y="355"/>
                  </a:lnTo>
                  <a:lnTo>
                    <a:pt x="317" y="355"/>
                  </a:lnTo>
                  <a:lnTo>
                    <a:pt x="345" y="355"/>
                  </a:lnTo>
                  <a:lnTo>
                    <a:pt x="345" y="355"/>
                  </a:lnTo>
                  <a:lnTo>
                    <a:pt x="382" y="350"/>
                  </a:lnTo>
                  <a:lnTo>
                    <a:pt x="382" y="350"/>
                  </a:lnTo>
                  <a:lnTo>
                    <a:pt x="419" y="346"/>
                  </a:lnTo>
                  <a:lnTo>
                    <a:pt x="419" y="346"/>
                  </a:lnTo>
                  <a:lnTo>
                    <a:pt x="456" y="341"/>
                  </a:lnTo>
                  <a:lnTo>
                    <a:pt x="456" y="341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529" y="332"/>
                  </a:lnTo>
                  <a:lnTo>
                    <a:pt x="529" y="332"/>
                  </a:lnTo>
                  <a:lnTo>
                    <a:pt x="534" y="332"/>
                  </a:lnTo>
                  <a:lnTo>
                    <a:pt x="534" y="332"/>
                  </a:lnTo>
                  <a:lnTo>
                    <a:pt x="580" y="327"/>
                  </a:lnTo>
                  <a:lnTo>
                    <a:pt x="580" y="327"/>
                  </a:lnTo>
                  <a:lnTo>
                    <a:pt x="585" y="327"/>
                  </a:lnTo>
                  <a:lnTo>
                    <a:pt x="585" y="327"/>
                  </a:lnTo>
                  <a:lnTo>
                    <a:pt x="608" y="327"/>
                  </a:lnTo>
                  <a:lnTo>
                    <a:pt x="635" y="323"/>
                  </a:lnTo>
                  <a:lnTo>
                    <a:pt x="635" y="323"/>
                  </a:lnTo>
                  <a:lnTo>
                    <a:pt x="654" y="323"/>
                  </a:lnTo>
                  <a:lnTo>
                    <a:pt x="654" y="323"/>
                  </a:lnTo>
                  <a:lnTo>
                    <a:pt x="640" y="318"/>
                  </a:lnTo>
                  <a:lnTo>
                    <a:pt x="631" y="323"/>
                  </a:lnTo>
                  <a:lnTo>
                    <a:pt x="631" y="323"/>
                  </a:lnTo>
                  <a:lnTo>
                    <a:pt x="626" y="318"/>
                  </a:lnTo>
                  <a:lnTo>
                    <a:pt x="626" y="318"/>
                  </a:lnTo>
                  <a:lnTo>
                    <a:pt x="608" y="318"/>
                  </a:lnTo>
                  <a:lnTo>
                    <a:pt x="608" y="318"/>
                  </a:lnTo>
                  <a:lnTo>
                    <a:pt x="575" y="323"/>
                  </a:lnTo>
                  <a:lnTo>
                    <a:pt x="575" y="323"/>
                  </a:lnTo>
                  <a:lnTo>
                    <a:pt x="562" y="327"/>
                  </a:lnTo>
                  <a:lnTo>
                    <a:pt x="548" y="323"/>
                  </a:lnTo>
                  <a:lnTo>
                    <a:pt x="548" y="323"/>
                  </a:lnTo>
                  <a:lnTo>
                    <a:pt x="529" y="323"/>
                  </a:lnTo>
                  <a:lnTo>
                    <a:pt x="529" y="323"/>
                  </a:lnTo>
                  <a:lnTo>
                    <a:pt x="525" y="327"/>
                  </a:lnTo>
                  <a:lnTo>
                    <a:pt x="525" y="327"/>
                  </a:lnTo>
                  <a:lnTo>
                    <a:pt x="520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497" y="323"/>
                  </a:lnTo>
                  <a:lnTo>
                    <a:pt x="497" y="323"/>
                  </a:lnTo>
                  <a:lnTo>
                    <a:pt x="492" y="327"/>
                  </a:lnTo>
                  <a:lnTo>
                    <a:pt x="483" y="327"/>
                  </a:lnTo>
                  <a:lnTo>
                    <a:pt x="483" y="327"/>
                  </a:lnTo>
                  <a:lnTo>
                    <a:pt x="474" y="332"/>
                  </a:lnTo>
                  <a:lnTo>
                    <a:pt x="469" y="332"/>
                  </a:lnTo>
                  <a:lnTo>
                    <a:pt x="469" y="332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0" y="327"/>
                  </a:lnTo>
                  <a:lnTo>
                    <a:pt x="460" y="327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1" y="336"/>
                  </a:lnTo>
                  <a:lnTo>
                    <a:pt x="446" y="336"/>
                  </a:lnTo>
                  <a:lnTo>
                    <a:pt x="437" y="336"/>
                  </a:lnTo>
                  <a:lnTo>
                    <a:pt x="437" y="336"/>
                  </a:lnTo>
                  <a:lnTo>
                    <a:pt x="433" y="336"/>
                  </a:lnTo>
                  <a:lnTo>
                    <a:pt x="433" y="336"/>
                  </a:lnTo>
                  <a:lnTo>
                    <a:pt x="423" y="336"/>
                  </a:lnTo>
                  <a:lnTo>
                    <a:pt x="423" y="336"/>
                  </a:lnTo>
                  <a:lnTo>
                    <a:pt x="419" y="336"/>
                  </a:lnTo>
                  <a:lnTo>
                    <a:pt x="419" y="336"/>
                  </a:lnTo>
                  <a:lnTo>
                    <a:pt x="410" y="341"/>
                  </a:lnTo>
                  <a:lnTo>
                    <a:pt x="400" y="341"/>
                  </a:lnTo>
                  <a:lnTo>
                    <a:pt x="400" y="341"/>
                  </a:lnTo>
                  <a:lnTo>
                    <a:pt x="387" y="341"/>
                  </a:lnTo>
                  <a:lnTo>
                    <a:pt x="387" y="341"/>
                  </a:lnTo>
                  <a:lnTo>
                    <a:pt x="350" y="346"/>
                  </a:lnTo>
                  <a:lnTo>
                    <a:pt x="350" y="346"/>
                  </a:lnTo>
                  <a:lnTo>
                    <a:pt x="345" y="346"/>
                  </a:lnTo>
                  <a:lnTo>
                    <a:pt x="345" y="346"/>
                  </a:lnTo>
                  <a:lnTo>
                    <a:pt x="331" y="346"/>
                  </a:lnTo>
                  <a:lnTo>
                    <a:pt x="317" y="346"/>
                  </a:lnTo>
                  <a:lnTo>
                    <a:pt x="317" y="346"/>
                  </a:lnTo>
                  <a:lnTo>
                    <a:pt x="290" y="355"/>
                  </a:lnTo>
                  <a:lnTo>
                    <a:pt x="290" y="355"/>
                  </a:lnTo>
                  <a:lnTo>
                    <a:pt x="271" y="355"/>
                  </a:lnTo>
                  <a:lnTo>
                    <a:pt x="271" y="355"/>
                  </a:lnTo>
                  <a:lnTo>
                    <a:pt x="248" y="355"/>
                  </a:lnTo>
                  <a:lnTo>
                    <a:pt x="248" y="355"/>
                  </a:lnTo>
                  <a:lnTo>
                    <a:pt x="225" y="359"/>
                  </a:lnTo>
                  <a:lnTo>
                    <a:pt x="225" y="359"/>
                  </a:lnTo>
                  <a:lnTo>
                    <a:pt x="207" y="359"/>
                  </a:lnTo>
                  <a:lnTo>
                    <a:pt x="207" y="359"/>
                  </a:lnTo>
                  <a:lnTo>
                    <a:pt x="216" y="359"/>
                  </a:lnTo>
                  <a:lnTo>
                    <a:pt x="216" y="359"/>
                  </a:lnTo>
                  <a:lnTo>
                    <a:pt x="235" y="355"/>
                  </a:lnTo>
                  <a:lnTo>
                    <a:pt x="235" y="355"/>
                  </a:lnTo>
                  <a:lnTo>
                    <a:pt x="253" y="350"/>
                  </a:lnTo>
                  <a:lnTo>
                    <a:pt x="253" y="350"/>
                  </a:lnTo>
                  <a:lnTo>
                    <a:pt x="281" y="350"/>
                  </a:lnTo>
                  <a:lnTo>
                    <a:pt x="281" y="350"/>
                  </a:lnTo>
                  <a:lnTo>
                    <a:pt x="299" y="346"/>
                  </a:lnTo>
                  <a:lnTo>
                    <a:pt x="299" y="346"/>
                  </a:lnTo>
                  <a:lnTo>
                    <a:pt x="304" y="346"/>
                  </a:lnTo>
                  <a:lnTo>
                    <a:pt x="304" y="346"/>
                  </a:lnTo>
                  <a:lnTo>
                    <a:pt x="304" y="336"/>
                  </a:lnTo>
                  <a:lnTo>
                    <a:pt x="304" y="336"/>
                  </a:lnTo>
                  <a:lnTo>
                    <a:pt x="317" y="336"/>
                  </a:lnTo>
                  <a:lnTo>
                    <a:pt x="317" y="336"/>
                  </a:lnTo>
                  <a:lnTo>
                    <a:pt x="313" y="341"/>
                  </a:lnTo>
                  <a:lnTo>
                    <a:pt x="313" y="341"/>
                  </a:lnTo>
                  <a:lnTo>
                    <a:pt x="308" y="346"/>
                  </a:lnTo>
                  <a:lnTo>
                    <a:pt x="308" y="346"/>
                  </a:lnTo>
                  <a:lnTo>
                    <a:pt x="322" y="346"/>
                  </a:lnTo>
                  <a:lnTo>
                    <a:pt x="331" y="336"/>
                  </a:lnTo>
                  <a:lnTo>
                    <a:pt x="331" y="336"/>
                  </a:lnTo>
                  <a:lnTo>
                    <a:pt x="331" y="332"/>
                  </a:lnTo>
                  <a:lnTo>
                    <a:pt x="331" y="332"/>
                  </a:lnTo>
                  <a:lnTo>
                    <a:pt x="345" y="336"/>
                  </a:lnTo>
                  <a:lnTo>
                    <a:pt x="345" y="336"/>
                  </a:lnTo>
                  <a:lnTo>
                    <a:pt x="350" y="332"/>
                  </a:lnTo>
                  <a:lnTo>
                    <a:pt x="350" y="332"/>
                  </a:lnTo>
                  <a:lnTo>
                    <a:pt x="359" y="332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73" y="323"/>
                  </a:lnTo>
                  <a:lnTo>
                    <a:pt x="373" y="323"/>
                  </a:lnTo>
                  <a:lnTo>
                    <a:pt x="368" y="318"/>
                  </a:lnTo>
                  <a:lnTo>
                    <a:pt x="368" y="318"/>
                  </a:lnTo>
                  <a:lnTo>
                    <a:pt x="359" y="323"/>
                  </a:lnTo>
                  <a:lnTo>
                    <a:pt x="354" y="323"/>
                  </a:lnTo>
                  <a:lnTo>
                    <a:pt x="354" y="323"/>
                  </a:lnTo>
                  <a:lnTo>
                    <a:pt x="350" y="323"/>
                  </a:lnTo>
                  <a:lnTo>
                    <a:pt x="345" y="323"/>
                  </a:lnTo>
                  <a:lnTo>
                    <a:pt x="345" y="323"/>
                  </a:lnTo>
                  <a:lnTo>
                    <a:pt x="340" y="327"/>
                  </a:lnTo>
                  <a:lnTo>
                    <a:pt x="340" y="327"/>
                  </a:lnTo>
                  <a:lnTo>
                    <a:pt x="340" y="323"/>
                  </a:lnTo>
                  <a:lnTo>
                    <a:pt x="340" y="323"/>
                  </a:lnTo>
                  <a:lnTo>
                    <a:pt x="331" y="323"/>
                  </a:lnTo>
                  <a:lnTo>
                    <a:pt x="331" y="323"/>
                  </a:lnTo>
                  <a:lnTo>
                    <a:pt x="354" y="318"/>
                  </a:lnTo>
                  <a:lnTo>
                    <a:pt x="354" y="318"/>
                  </a:lnTo>
                  <a:lnTo>
                    <a:pt x="377" y="318"/>
                  </a:lnTo>
                  <a:lnTo>
                    <a:pt x="377" y="318"/>
                  </a:lnTo>
                  <a:lnTo>
                    <a:pt x="382" y="318"/>
                  </a:lnTo>
                  <a:lnTo>
                    <a:pt x="382" y="318"/>
                  </a:lnTo>
                  <a:lnTo>
                    <a:pt x="377" y="323"/>
                  </a:lnTo>
                  <a:lnTo>
                    <a:pt x="377" y="323"/>
                  </a:lnTo>
                  <a:lnTo>
                    <a:pt x="373" y="327"/>
                  </a:lnTo>
                  <a:lnTo>
                    <a:pt x="373" y="327"/>
                  </a:lnTo>
                  <a:lnTo>
                    <a:pt x="373" y="336"/>
                  </a:lnTo>
                  <a:lnTo>
                    <a:pt x="373" y="336"/>
                  </a:lnTo>
                  <a:lnTo>
                    <a:pt x="377" y="327"/>
                  </a:lnTo>
                  <a:lnTo>
                    <a:pt x="377" y="327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7" y="332"/>
                  </a:lnTo>
                  <a:lnTo>
                    <a:pt x="387" y="332"/>
                  </a:lnTo>
                  <a:lnTo>
                    <a:pt x="382" y="327"/>
                  </a:lnTo>
                  <a:lnTo>
                    <a:pt x="382" y="327"/>
                  </a:lnTo>
                  <a:lnTo>
                    <a:pt x="391" y="327"/>
                  </a:lnTo>
                  <a:lnTo>
                    <a:pt x="391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3"/>
                  </a:lnTo>
                  <a:lnTo>
                    <a:pt x="410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18"/>
                  </a:lnTo>
                  <a:lnTo>
                    <a:pt x="391" y="318"/>
                  </a:lnTo>
                  <a:lnTo>
                    <a:pt x="391" y="318"/>
                  </a:lnTo>
                  <a:lnTo>
                    <a:pt x="391" y="323"/>
                  </a:lnTo>
                  <a:lnTo>
                    <a:pt x="391" y="323"/>
                  </a:lnTo>
                  <a:lnTo>
                    <a:pt x="419" y="318"/>
                  </a:lnTo>
                  <a:lnTo>
                    <a:pt x="419" y="318"/>
                  </a:lnTo>
                  <a:lnTo>
                    <a:pt x="423" y="318"/>
                  </a:lnTo>
                  <a:lnTo>
                    <a:pt x="423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51" y="313"/>
                  </a:lnTo>
                  <a:lnTo>
                    <a:pt x="451" y="313"/>
                  </a:lnTo>
                  <a:lnTo>
                    <a:pt x="465" y="313"/>
                  </a:lnTo>
                  <a:lnTo>
                    <a:pt x="479" y="313"/>
                  </a:lnTo>
                  <a:lnTo>
                    <a:pt x="479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502" y="309"/>
                  </a:lnTo>
                  <a:lnTo>
                    <a:pt x="502" y="309"/>
                  </a:lnTo>
                  <a:lnTo>
                    <a:pt x="506" y="309"/>
                  </a:lnTo>
                  <a:lnTo>
                    <a:pt x="506" y="309"/>
                  </a:lnTo>
                  <a:lnTo>
                    <a:pt x="511" y="313"/>
                  </a:lnTo>
                  <a:lnTo>
                    <a:pt x="511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465" y="318"/>
                  </a:lnTo>
                  <a:lnTo>
                    <a:pt x="465" y="318"/>
                  </a:lnTo>
                  <a:lnTo>
                    <a:pt x="428" y="318"/>
                  </a:lnTo>
                  <a:lnTo>
                    <a:pt x="428" y="318"/>
                  </a:lnTo>
                  <a:lnTo>
                    <a:pt x="419" y="323"/>
                  </a:lnTo>
                  <a:lnTo>
                    <a:pt x="419" y="323"/>
                  </a:lnTo>
                  <a:lnTo>
                    <a:pt x="433" y="323"/>
                  </a:lnTo>
                  <a:lnTo>
                    <a:pt x="433" y="323"/>
                  </a:lnTo>
                  <a:lnTo>
                    <a:pt x="442" y="323"/>
                  </a:lnTo>
                  <a:lnTo>
                    <a:pt x="442" y="323"/>
                  </a:lnTo>
                  <a:lnTo>
                    <a:pt x="465" y="323"/>
                  </a:lnTo>
                  <a:lnTo>
                    <a:pt x="465" y="323"/>
                  </a:lnTo>
                  <a:lnTo>
                    <a:pt x="474" y="318"/>
                  </a:lnTo>
                  <a:lnTo>
                    <a:pt x="474" y="318"/>
                  </a:lnTo>
                  <a:lnTo>
                    <a:pt x="506" y="318"/>
                  </a:lnTo>
                  <a:lnTo>
                    <a:pt x="506" y="318"/>
                  </a:lnTo>
                  <a:lnTo>
                    <a:pt x="548" y="313"/>
                  </a:lnTo>
                  <a:lnTo>
                    <a:pt x="548" y="313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603" y="309"/>
                  </a:lnTo>
                  <a:lnTo>
                    <a:pt x="603" y="309"/>
                  </a:lnTo>
                  <a:lnTo>
                    <a:pt x="608" y="309"/>
                  </a:lnTo>
                  <a:lnTo>
                    <a:pt x="608" y="309"/>
                  </a:lnTo>
                  <a:lnTo>
                    <a:pt x="608" y="299"/>
                  </a:lnTo>
                  <a:lnTo>
                    <a:pt x="608" y="299"/>
                  </a:lnTo>
                  <a:lnTo>
                    <a:pt x="575" y="299"/>
                  </a:lnTo>
                  <a:lnTo>
                    <a:pt x="575" y="299"/>
                  </a:lnTo>
                  <a:lnTo>
                    <a:pt x="557" y="299"/>
                  </a:lnTo>
                  <a:lnTo>
                    <a:pt x="557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34" y="299"/>
                  </a:lnTo>
                  <a:lnTo>
                    <a:pt x="543" y="295"/>
                  </a:lnTo>
                  <a:lnTo>
                    <a:pt x="543" y="295"/>
                  </a:lnTo>
                  <a:lnTo>
                    <a:pt x="571" y="295"/>
                  </a:lnTo>
                  <a:lnTo>
                    <a:pt x="594" y="295"/>
                  </a:lnTo>
                  <a:lnTo>
                    <a:pt x="594" y="295"/>
                  </a:lnTo>
                  <a:lnTo>
                    <a:pt x="631" y="295"/>
                  </a:lnTo>
                  <a:lnTo>
                    <a:pt x="631" y="295"/>
                  </a:lnTo>
                  <a:lnTo>
                    <a:pt x="668" y="295"/>
                  </a:lnTo>
                  <a:lnTo>
                    <a:pt x="668" y="295"/>
                  </a:lnTo>
                  <a:lnTo>
                    <a:pt x="686" y="290"/>
                  </a:lnTo>
                  <a:lnTo>
                    <a:pt x="686" y="290"/>
                  </a:lnTo>
                  <a:lnTo>
                    <a:pt x="704" y="290"/>
                  </a:lnTo>
                  <a:lnTo>
                    <a:pt x="704" y="290"/>
                  </a:lnTo>
                  <a:lnTo>
                    <a:pt x="727" y="290"/>
                  </a:lnTo>
                  <a:lnTo>
                    <a:pt x="727" y="290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55" y="290"/>
                  </a:lnTo>
                  <a:lnTo>
                    <a:pt x="755" y="290"/>
                  </a:lnTo>
                  <a:lnTo>
                    <a:pt x="783" y="290"/>
                  </a:lnTo>
                  <a:lnTo>
                    <a:pt x="783" y="290"/>
                  </a:lnTo>
                  <a:lnTo>
                    <a:pt x="787" y="290"/>
                  </a:lnTo>
                  <a:lnTo>
                    <a:pt x="787" y="290"/>
                  </a:lnTo>
                  <a:lnTo>
                    <a:pt x="801" y="295"/>
                  </a:lnTo>
                  <a:lnTo>
                    <a:pt x="815" y="290"/>
                  </a:lnTo>
                  <a:lnTo>
                    <a:pt x="815" y="290"/>
                  </a:lnTo>
                  <a:lnTo>
                    <a:pt x="820" y="290"/>
                  </a:lnTo>
                  <a:lnTo>
                    <a:pt x="820" y="290"/>
                  </a:lnTo>
                  <a:lnTo>
                    <a:pt x="829" y="295"/>
                  </a:lnTo>
                  <a:lnTo>
                    <a:pt x="833" y="295"/>
                  </a:lnTo>
                  <a:lnTo>
                    <a:pt x="833" y="295"/>
                  </a:lnTo>
                  <a:lnTo>
                    <a:pt x="875" y="295"/>
                  </a:lnTo>
                  <a:lnTo>
                    <a:pt x="875" y="295"/>
                  </a:lnTo>
                  <a:lnTo>
                    <a:pt x="889" y="295"/>
                  </a:lnTo>
                  <a:lnTo>
                    <a:pt x="889" y="295"/>
                  </a:lnTo>
                  <a:lnTo>
                    <a:pt x="893" y="295"/>
                  </a:lnTo>
                  <a:lnTo>
                    <a:pt x="893" y="295"/>
                  </a:lnTo>
                  <a:lnTo>
                    <a:pt x="898" y="295"/>
                  </a:lnTo>
                  <a:lnTo>
                    <a:pt x="898" y="295"/>
                  </a:lnTo>
                  <a:lnTo>
                    <a:pt x="912" y="295"/>
                  </a:lnTo>
                  <a:lnTo>
                    <a:pt x="912" y="295"/>
                  </a:lnTo>
                  <a:lnTo>
                    <a:pt x="926" y="295"/>
                  </a:lnTo>
                  <a:lnTo>
                    <a:pt x="926" y="295"/>
                  </a:lnTo>
                  <a:lnTo>
                    <a:pt x="972" y="299"/>
                  </a:lnTo>
                  <a:lnTo>
                    <a:pt x="972" y="299"/>
                  </a:lnTo>
                  <a:lnTo>
                    <a:pt x="1036" y="299"/>
                  </a:lnTo>
                  <a:lnTo>
                    <a:pt x="1036" y="299"/>
                  </a:lnTo>
                  <a:lnTo>
                    <a:pt x="1041" y="299"/>
                  </a:lnTo>
                  <a:lnTo>
                    <a:pt x="1041" y="299"/>
                  </a:lnTo>
                  <a:lnTo>
                    <a:pt x="1031" y="304"/>
                  </a:lnTo>
                  <a:lnTo>
                    <a:pt x="1031" y="304"/>
                  </a:lnTo>
                  <a:lnTo>
                    <a:pt x="967" y="299"/>
                  </a:lnTo>
                  <a:lnTo>
                    <a:pt x="967" y="299"/>
                  </a:lnTo>
                  <a:lnTo>
                    <a:pt x="939" y="299"/>
                  </a:lnTo>
                  <a:lnTo>
                    <a:pt x="939" y="299"/>
                  </a:lnTo>
                  <a:lnTo>
                    <a:pt x="907" y="304"/>
                  </a:lnTo>
                  <a:lnTo>
                    <a:pt x="907" y="304"/>
                  </a:lnTo>
                  <a:lnTo>
                    <a:pt x="907" y="299"/>
                  </a:lnTo>
                  <a:lnTo>
                    <a:pt x="907" y="299"/>
                  </a:lnTo>
                  <a:lnTo>
                    <a:pt x="902" y="299"/>
                  </a:lnTo>
                  <a:lnTo>
                    <a:pt x="902" y="299"/>
                  </a:lnTo>
                  <a:lnTo>
                    <a:pt x="893" y="304"/>
                  </a:lnTo>
                  <a:lnTo>
                    <a:pt x="879" y="299"/>
                  </a:lnTo>
                  <a:lnTo>
                    <a:pt x="879" y="299"/>
                  </a:lnTo>
                  <a:lnTo>
                    <a:pt x="870" y="299"/>
                  </a:lnTo>
                  <a:lnTo>
                    <a:pt x="861" y="299"/>
                  </a:lnTo>
                  <a:lnTo>
                    <a:pt x="861" y="299"/>
                  </a:lnTo>
                  <a:lnTo>
                    <a:pt x="847" y="299"/>
                  </a:lnTo>
                  <a:lnTo>
                    <a:pt x="847" y="299"/>
                  </a:lnTo>
                  <a:lnTo>
                    <a:pt x="843" y="299"/>
                  </a:lnTo>
                  <a:lnTo>
                    <a:pt x="843" y="299"/>
                  </a:lnTo>
                  <a:lnTo>
                    <a:pt x="838" y="299"/>
                  </a:lnTo>
                  <a:lnTo>
                    <a:pt x="838" y="299"/>
                  </a:lnTo>
                  <a:lnTo>
                    <a:pt x="829" y="299"/>
                  </a:lnTo>
                  <a:lnTo>
                    <a:pt x="829" y="299"/>
                  </a:lnTo>
                  <a:lnTo>
                    <a:pt x="824" y="299"/>
                  </a:lnTo>
                  <a:lnTo>
                    <a:pt x="824" y="299"/>
                  </a:lnTo>
                  <a:lnTo>
                    <a:pt x="820" y="295"/>
                  </a:lnTo>
                  <a:lnTo>
                    <a:pt x="820" y="295"/>
                  </a:lnTo>
                  <a:lnTo>
                    <a:pt x="773" y="299"/>
                  </a:lnTo>
                  <a:lnTo>
                    <a:pt x="773" y="299"/>
                  </a:lnTo>
                  <a:lnTo>
                    <a:pt x="769" y="304"/>
                  </a:lnTo>
                  <a:lnTo>
                    <a:pt x="769" y="309"/>
                  </a:lnTo>
                  <a:lnTo>
                    <a:pt x="769" y="309"/>
                  </a:lnTo>
                  <a:lnTo>
                    <a:pt x="773" y="309"/>
                  </a:lnTo>
                  <a:lnTo>
                    <a:pt x="773" y="309"/>
                  </a:lnTo>
                  <a:lnTo>
                    <a:pt x="787" y="309"/>
                  </a:lnTo>
                  <a:lnTo>
                    <a:pt x="787" y="309"/>
                  </a:lnTo>
                  <a:lnTo>
                    <a:pt x="801" y="309"/>
                  </a:lnTo>
                  <a:lnTo>
                    <a:pt x="806" y="304"/>
                  </a:lnTo>
                  <a:lnTo>
                    <a:pt x="806" y="304"/>
                  </a:lnTo>
                  <a:lnTo>
                    <a:pt x="810" y="309"/>
                  </a:lnTo>
                  <a:lnTo>
                    <a:pt x="810" y="309"/>
                  </a:lnTo>
                  <a:lnTo>
                    <a:pt x="838" y="309"/>
                  </a:lnTo>
                  <a:lnTo>
                    <a:pt x="838" y="309"/>
                  </a:lnTo>
                  <a:lnTo>
                    <a:pt x="861" y="309"/>
                  </a:lnTo>
                  <a:lnTo>
                    <a:pt x="861" y="309"/>
                  </a:lnTo>
                  <a:lnTo>
                    <a:pt x="866" y="309"/>
                  </a:lnTo>
                  <a:lnTo>
                    <a:pt x="866" y="309"/>
                  </a:lnTo>
                  <a:lnTo>
                    <a:pt x="875" y="313"/>
                  </a:lnTo>
                  <a:lnTo>
                    <a:pt x="889" y="313"/>
                  </a:lnTo>
                  <a:lnTo>
                    <a:pt x="889" y="313"/>
                  </a:lnTo>
                  <a:lnTo>
                    <a:pt x="902" y="309"/>
                  </a:lnTo>
                  <a:lnTo>
                    <a:pt x="902" y="309"/>
                  </a:lnTo>
                  <a:lnTo>
                    <a:pt x="912" y="313"/>
                  </a:lnTo>
                  <a:lnTo>
                    <a:pt x="912" y="313"/>
                  </a:lnTo>
                  <a:lnTo>
                    <a:pt x="944" y="313"/>
                  </a:lnTo>
                  <a:lnTo>
                    <a:pt x="944" y="313"/>
                  </a:lnTo>
                  <a:lnTo>
                    <a:pt x="958" y="313"/>
                  </a:lnTo>
                  <a:lnTo>
                    <a:pt x="976" y="313"/>
                  </a:lnTo>
                  <a:lnTo>
                    <a:pt x="976" y="313"/>
                  </a:lnTo>
                  <a:lnTo>
                    <a:pt x="981" y="313"/>
                  </a:lnTo>
                  <a:lnTo>
                    <a:pt x="985" y="313"/>
                  </a:lnTo>
                  <a:lnTo>
                    <a:pt x="985" y="313"/>
                  </a:lnTo>
                  <a:lnTo>
                    <a:pt x="972" y="318"/>
                  </a:lnTo>
                  <a:lnTo>
                    <a:pt x="958" y="318"/>
                  </a:lnTo>
                  <a:lnTo>
                    <a:pt x="958" y="318"/>
                  </a:lnTo>
                  <a:lnTo>
                    <a:pt x="1004" y="323"/>
                  </a:lnTo>
                  <a:lnTo>
                    <a:pt x="1004" y="323"/>
                  </a:lnTo>
                  <a:lnTo>
                    <a:pt x="1022" y="323"/>
                  </a:lnTo>
                  <a:lnTo>
                    <a:pt x="1022" y="323"/>
                  </a:lnTo>
                  <a:lnTo>
                    <a:pt x="1050" y="323"/>
                  </a:lnTo>
                  <a:lnTo>
                    <a:pt x="1073" y="323"/>
                  </a:lnTo>
                  <a:lnTo>
                    <a:pt x="1073" y="323"/>
                  </a:lnTo>
                  <a:lnTo>
                    <a:pt x="1091" y="323"/>
                  </a:lnTo>
                  <a:lnTo>
                    <a:pt x="1105" y="323"/>
                  </a:lnTo>
                  <a:lnTo>
                    <a:pt x="1105" y="323"/>
                  </a:lnTo>
                  <a:lnTo>
                    <a:pt x="1114" y="323"/>
                  </a:lnTo>
                  <a:lnTo>
                    <a:pt x="1114" y="323"/>
                  </a:lnTo>
                  <a:lnTo>
                    <a:pt x="1124" y="323"/>
                  </a:lnTo>
                  <a:lnTo>
                    <a:pt x="1124" y="323"/>
                  </a:lnTo>
                  <a:lnTo>
                    <a:pt x="1142" y="327"/>
                  </a:lnTo>
                  <a:lnTo>
                    <a:pt x="1142" y="327"/>
                  </a:lnTo>
                  <a:lnTo>
                    <a:pt x="1151" y="327"/>
                  </a:lnTo>
                  <a:lnTo>
                    <a:pt x="1165" y="327"/>
                  </a:lnTo>
                  <a:lnTo>
                    <a:pt x="1165" y="327"/>
                  </a:lnTo>
                  <a:lnTo>
                    <a:pt x="1188" y="327"/>
                  </a:lnTo>
                  <a:lnTo>
                    <a:pt x="1188" y="327"/>
                  </a:lnTo>
                  <a:lnTo>
                    <a:pt x="1207" y="327"/>
                  </a:lnTo>
                  <a:lnTo>
                    <a:pt x="1207" y="327"/>
                  </a:lnTo>
                  <a:lnTo>
                    <a:pt x="1220" y="332"/>
                  </a:lnTo>
                  <a:lnTo>
                    <a:pt x="1220" y="332"/>
                  </a:lnTo>
                  <a:lnTo>
                    <a:pt x="1234" y="327"/>
                  </a:lnTo>
                  <a:lnTo>
                    <a:pt x="1234" y="327"/>
                  </a:lnTo>
                  <a:lnTo>
                    <a:pt x="1243" y="332"/>
                  </a:lnTo>
                  <a:lnTo>
                    <a:pt x="1243" y="332"/>
                  </a:lnTo>
                  <a:lnTo>
                    <a:pt x="1257" y="332"/>
                  </a:lnTo>
                  <a:lnTo>
                    <a:pt x="1257" y="332"/>
                  </a:lnTo>
                  <a:lnTo>
                    <a:pt x="1262" y="336"/>
                  </a:lnTo>
                  <a:lnTo>
                    <a:pt x="1266" y="336"/>
                  </a:lnTo>
                  <a:lnTo>
                    <a:pt x="1276" y="336"/>
                  </a:lnTo>
                  <a:lnTo>
                    <a:pt x="1276" y="336"/>
                  </a:lnTo>
                  <a:lnTo>
                    <a:pt x="1285" y="336"/>
                  </a:lnTo>
                  <a:lnTo>
                    <a:pt x="1294" y="336"/>
                  </a:lnTo>
                  <a:lnTo>
                    <a:pt x="1294" y="336"/>
                  </a:lnTo>
                  <a:lnTo>
                    <a:pt x="1312" y="341"/>
                  </a:lnTo>
                  <a:lnTo>
                    <a:pt x="1326" y="341"/>
                  </a:lnTo>
                  <a:lnTo>
                    <a:pt x="1326" y="341"/>
                  </a:lnTo>
                  <a:lnTo>
                    <a:pt x="1331" y="341"/>
                  </a:lnTo>
                  <a:lnTo>
                    <a:pt x="1331" y="341"/>
                  </a:lnTo>
                  <a:lnTo>
                    <a:pt x="1340" y="346"/>
                  </a:lnTo>
                  <a:lnTo>
                    <a:pt x="1340" y="346"/>
                  </a:lnTo>
                  <a:lnTo>
                    <a:pt x="1349" y="346"/>
                  </a:lnTo>
                  <a:lnTo>
                    <a:pt x="1349" y="346"/>
                  </a:lnTo>
                  <a:lnTo>
                    <a:pt x="1368" y="346"/>
                  </a:lnTo>
                  <a:lnTo>
                    <a:pt x="1382" y="350"/>
                  </a:lnTo>
                  <a:lnTo>
                    <a:pt x="1382" y="350"/>
                  </a:lnTo>
                  <a:lnTo>
                    <a:pt x="1386" y="350"/>
                  </a:lnTo>
                  <a:lnTo>
                    <a:pt x="1386" y="350"/>
                  </a:lnTo>
                  <a:lnTo>
                    <a:pt x="1395" y="355"/>
                  </a:lnTo>
                  <a:lnTo>
                    <a:pt x="1395" y="355"/>
                  </a:lnTo>
                  <a:lnTo>
                    <a:pt x="1405" y="364"/>
                  </a:lnTo>
                  <a:lnTo>
                    <a:pt x="1405" y="364"/>
                  </a:lnTo>
                  <a:lnTo>
                    <a:pt x="1409" y="369"/>
                  </a:lnTo>
                  <a:lnTo>
                    <a:pt x="1414" y="373"/>
                  </a:lnTo>
                  <a:lnTo>
                    <a:pt x="1414" y="373"/>
                  </a:lnTo>
                  <a:lnTo>
                    <a:pt x="1423" y="392"/>
                  </a:lnTo>
                  <a:lnTo>
                    <a:pt x="1423" y="392"/>
                  </a:lnTo>
                  <a:lnTo>
                    <a:pt x="1418" y="392"/>
                  </a:lnTo>
                  <a:lnTo>
                    <a:pt x="1418" y="392"/>
                  </a:lnTo>
                  <a:lnTo>
                    <a:pt x="1428" y="401"/>
                  </a:lnTo>
                  <a:lnTo>
                    <a:pt x="1428" y="401"/>
                  </a:lnTo>
                  <a:lnTo>
                    <a:pt x="1432" y="396"/>
                  </a:lnTo>
                  <a:lnTo>
                    <a:pt x="1432" y="396"/>
                  </a:lnTo>
                  <a:lnTo>
                    <a:pt x="1437" y="406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6" y="406"/>
                  </a:lnTo>
                  <a:lnTo>
                    <a:pt x="1451" y="396"/>
                  </a:lnTo>
                  <a:lnTo>
                    <a:pt x="1451" y="396"/>
                  </a:lnTo>
                  <a:lnTo>
                    <a:pt x="1446" y="392"/>
                  </a:lnTo>
                  <a:lnTo>
                    <a:pt x="1446" y="392"/>
                  </a:lnTo>
                  <a:lnTo>
                    <a:pt x="1455" y="378"/>
                  </a:lnTo>
                  <a:lnTo>
                    <a:pt x="1455" y="378"/>
                  </a:lnTo>
                  <a:lnTo>
                    <a:pt x="1460" y="387"/>
                  </a:lnTo>
                  <a:lnTo>
                    <a:pt x="1460" y="387"/>
                  </a:lnTo>
                  <a:lnTo>
                    <a:pt x="1474" y="383"/>
                  </a:lnTo>
                  <a:lnTo>
                    <a:pt x="1483" y="378"/>
                  </a:lnTo>
                  <a:lnTo>
                    <a:pt x="1483" y="378"/>
                  </a:lnTo>
                  <a:lnTo>
                    <a:pt x="1492" y="378"/>
                  </a:lnTo>
                  <a:lnTo>
                    <a:pt x="1497" y="378"/>
                  </a:lnTo>
                  <a:lnTo>
                    <a:pt x="1497" y="378"/>
                  </a:lnTo>
                  <a:lnTo>
                    <a:pt x="1511" y="383"/>
                  </a:lnTo>
                  <a:lnTo>
                    <a:pt x="1511" y="383"/>
                  </a:lnTo>
                  <a:lnTo>
                    <a:pt x="1538" y="383"/>
                  </a:lnTo>
                  <a:lnTo>
                    <a:pt x="1538" y="383"/>
                  </a:lnTo>
                  <a:lnTo>
                    <a:pt x="1561" y="378"/>
                  </a:lnTo>
                  <a:lnTo>
                    <a:pt x="1561" y="378"/>
                  </a:lnTo>
                  <a:lnTo>
                    <a:pt x="1566" y="378"/>
                  </a:lnTo>
                  <a:lnTo>
                    <a:pt x="1566" y="378"/>
                  </a:lnTo>
                  <a:lnTo>
                    <a:pt x="1561" y="373"/>
                  </a:lnTo>
                  <a:lnTo>
                    <a:pt x="1561" y="373"/>
                  </a:lnTo>
                  <a:lnTo>
                    <a:pt x="1580" y="373"/>
                  </a:lnTo>
                  <a:lnTo>
                    <a:pt x="1580" y="373"/>
                  </a:lnTo>
                  <a:lnTo>
                    <a:pt x="1566" y="369"/>
                  </a:lnTo>
                  <a:lnTo>
                    <a:pt x="1547" y="359"/>
                  </a:lnTo>
                  <a:lnTo>
                    <a:pt x="1547" y="359"/>
                  </a:lnTo>
                  <a:lnTo>
                    <a:pt x="1561" y="359"/>
                  </a:lnTo>
                  <a:lnTo>
                    <a:pt x="1575" y="359"/>
                  </a:lnTo>
                  <a:lnTo>
                    <a:pt x="1575" y="359"/>
                  </a:lnTo>
                  <a:lnTo>
                    <a:pt x="1575" y="350"/>
                  </a:lnTo>
                  <a:lnTo>
                    <a:pt x="1575" y="350"/>
                  </a:lnTo>
                  <a:lnTo>
                    <a:pt x="1570" y="346"/>
                  </a:lnTo>
                  <a:lnTo>
                    <a:pt x="1566" y="341"/>
                  </a:lnTo>
                  <a:lnTo>
                    <a:pt x="1566" y="341"/>
                  </a:lnTo>
                  <a:lnTo>
                    <a:pt x="1580" y="341"/>
                  </a:lnTo>
                  <a:lnTo>
                    <a:pt x="1580" y="341"/>
                  </a:lnTo>
                  <a:lnTo>
                    <a:pt x="1589" y="332"/>
                  </a:lnTo>
                  <a:lnTo>
                    <a:pt x="1593" y="323"/>
                  </a:lnTo>
                  <a:lnTo>
                    <a:pt x="1593" y="323"/>
                  </a:lnTo>
                  <a:lnTo>
                    <a:pt x="1593" y="313"/>
                  </a:lnTo>
                  <a:lnTo>
                    <a:pt x="1593" y="313"/>
                  </a:lnTo>
                  <a:lnTo>
                    <a:pt x="1598" y="304"/>
                  </a:lnTo>
                  <a:lnTo>
                    <a:pt x="1598" y="304"/>
                  </a:lnTo>
                  <a:lnTo>
                    <a:pt x="1607" y="290"/>
                  </a:lnTo>
                  <a:lnTo>
                    <a:pt x="1607" y="290"/>
                  </a:lnTo>
                  <a:lnTo>
                    <a:pt x="1607" y="281"/>
                  </a:lnTo>
                  <a:lnTo>
                    <a:pt x="1607" y="281"/>
                  </a:lnTo>
                  <a:lnTo>
                    <a:pt x="1607" y="267"/>
                  </a:lnTo>
                  <a:lnTo>
                    <a:pt x="1603" y="253"/>
                  </a:lnTo>
                  <a:lnTo>
                    <a:pt x="1603" y="253"/>
                  </a:lnTo>
                  <a:lnTo>
                    <a:pt x="1603" y="249"/>
                  </a:lnTo>
                  <a:lnTo>
                    <a:pt x="1603" y="249"/>
                  </a:lnTo>
                  <a:close/>
                  <a:moveTo>
                    <a:pt x="138" y="373"/>
                  </a:moveTo>
                  <a:lnTo>
                    <a:pt x="138" y="373"/>
                  </a:lnTo>
                  <a:lnTo>
                    <a:pt x="138" y="369"/>
                  </a:lnTo>
                  <a:lnTo>
                    <a:pt x="138" y="369"/>
                  </a:lnTo>
                  <a:lnTo>
                    <a:pt x="147" y="369"/>
                  </a:lnTo>
                  <a:lnTo>
                    <a:pt x="147" y="369"/>
                  </a:lnTo>
                  <a:lnTo>
                    <a:pt x="147" y="373"/>
                  </a:lnTo>
                  <a:lnTo>
                    <a:pt x="147" y="373"/>
                  </a:lnTo>
                  <a:lnTo>
                    <a:pt x="138" y="373"/>
                  </a:lnTo>
                  <a:lnTo>
                    <a:pt x="138" y="373"/>
                  </a:lnTo>
                  <a:close/>
                  <a:moveTo>
                    <a:pt x="179" y="336"/>
                  </a:moveTo>
                  <a:lnTo>
                    <a:pt x="179" y="336"/>
                  </a:lnTo>
                  <a:lnTo>
                    <a:pt x="179" y="341"/>
                  </a:lnTo>
                  <a:lnTo>
                    <a:pt x="179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9" y="336"/>
                  </a:lnTo>
                  <a:lnTo>
                    <a:pt x="179" y="336"/>
                  </a:lnTo>
                  <a:close/>
                  <a:moveTo>
                    <a:pt x="156" y="369"/>
                  </a:move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61" y="369"/>
                  </a:lnTo>
                  <a:lnTo>
                    <a:pt x="161" y="369"/>
                  </a:lnTo>
                  <a:lnTo>
                    <a:pt x="156" y="369"/>
                  </a:lnTo>
                  <a:lnTo>
                    <a:pt x="156" y="369"/>
                  </a:lnTo>
                  <a:close/>
                  <a:moveTo>
                    <a:pt x="170" y="364"/>
                  </a:moveTo>
                  <a:lnTo>
                    <a:pt x="170" y="364"/>
                  </a:lnTo>
                  <a:lnTo>
                    <a:pt x="179" y="364"/>
                  </a:lnTo>
                  <a:lnTo>
                    <a:pt x="188" y="364"/>
                  </a:lnTo>
                  <a:lnTo>
                    <a:pt x="188" y="364"/>
                  </a:lnTo>
                  <a:lnTo>
                    <a:pt x="179" y="364"/>
                  </a:lnTo>
                  <a:lnTo>
                    <a:pt x="170" y="364"/>
                  </a:lnTo>
                  <a:lnTo>
                    <a:pt x="170" y="364"/>
                  </a:lnTo>
                  <a:close/>
                  <a:moveTo>
                    <a:pt x="198" y="364"/>
                  </a:moveTo>
                  <a:lnTo>
                    <a:pt x="198" y="364"/>
                  </a:lnTo>
                  <a:lnTo>
                    <a:pt x="198" y="359"/>
                  </a:lnTo>
                  <a:lnTo>
                    <a:pt x="198" y="359"/>
                  </a:lnTo>
                  <a:lnTo>
                    <a:pt x="202" y="359"/>
                  </a:lnTo>
                  <a:lnTo>
                    <a:pt x="202" y="359"/>
                  </a:lnTo>
                  <a:lnTo>
                    <a:pt x="202" y="364"/>
                  </a:lnTo>
                  <a:lnTo>
                    <a:pt x="202" y="364"/>
                  </a:lnTo>
                  <a:lnTo>
                    <a:pt x="198" y="364"/>
                  </a:lnTo>
                  <a:lnTo>
                    <a:pt x="198" y="364"/>
                  </a:lnTo>
                  <a:close/>
                  <a:moveTo>
                    <a:pt x="225" y="332"/>
                  </a:moveTo>
                  <a:lnTo>
                    <a:pt x="225" y="332"/>
                  </a:lnTo>
                  <a:lnTo>
                    <a:pt x="211" y="336"/>
                  </a:lnTo>
                  <a:lnTo>
                    <a:pt x="211" y="336"/>
                  </a:lnTo>
                  <a:lnTo>
                    <a:pt x="202" y="336"/>
                  </a:lnTo>
                  <a:lnTo>
                    <a:pt x="202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98" y="332"/>
                  </a:lnTo>
                  <a:lnTo>
                    <a:pt x="198" y="332"/>
                  </a:lnTo>
                  <a:lnTo>
                    <a:pt x="230" y="332"/>
                  </a:lnTo>
                  <a:lnTo>
                    <a:pt x="230" y="332"/>
                  </a:lnTo>
                  <a:lnTo>
                    <a:pt x="235" y="327"/>
                  </a:lnTo>
                  <a:lnTo>
                    <a:pt x="239" y="332"/>
                  </a:lnTo>
                  <a:lnTo>
                    <a:pt x="239" y="332"/>
                  </a:lnTo>
                  <a:lnTo>
                    <a:pt x="235" y="332"/>
                  </a:lnTo>
                  <a:lnTo>
                    <a:pt x="225" y="332"/>
                  </a:lnTo>
                  <a:lnTo>
                    <a:pt x="225" y="332"/>
                  </a:lnTo>
                  <a:close/>
                  <a:moveTo>
                    <a:pt x="248" y="332"/>
                  </a:moveTo>
                  <a:lnTo>
                    <a:pt x="248" y="332"/>
                  </a:lnTo>
                  <a:lnTo>
                    <a:pt x="248" y="327"/>
                  </a:lnTo>
                  <a:lnTo>
                    <a:pt x="258" y="327"/>
                  </a:lnTo>
                  <a:lnTo>
                    <a:pt x="258" y="327"/>
                  </a:lnTo>
                  <a:lnTo>
                    <a:pt x="248" y="332"/>
                  </a:lnTo>
                  <a:lnTo>
                    <a:pt x="248" y="332"/>
                  </a:lnTo>
                  <a:close/>
                  <a:moveTo>
                    <a:pt x="267" y="341"/>
                  </a:moveTo>
                  <a:lnTo>
                    <a:pt x="267" y="341"/>
                  </a:lnTo>
                  <a:lnTo>
                    <a:pt x="267" y="341"/>
                  </a:lnTo>
                  <a:lnTo>
                    <a:pt x="267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67" y="341"/>
                  </a:lnTo>
                  <a:lnTo>
                    <a:pt x="267" y="341"/>
                  </a:lnTo>
                  <a:close/>
                  <a:moveTo>
                    <a:pt x="271" y="327"/>
                  </a:moveTo>
                  <a:lnTo>
                    <a:pt x="271" y="327"/>
                  </a:lnTo>
                  <a:lnTo>
                    <a:pt x="276" y="327"/>
                  </a:lnTo>
                  <a:lnTo>
                    <a:pt x="276" y="327"/>
                  </a:lnTo>
                  <a:lnTo>
                    <a:pt x="271" y="327"/>
                  </a:lnTo>
                  <a:lnTo>
                    <a:pt x="271" y="327"/>
                  </a:lnTo>
                  <a:lnTo>
                    <a:pt x="271" y="327"/>
                  </a:lnTo>
                  <a:close/>
                  <a:moveTo>
                    <a:pt x="299" y="327"/>
                  </a:moveTo>
                  <a:lnTo>
                    <a:pt x="299" y="327"/>
                  </a:lnTo>
                  <a:lnTo>
                    <a:pt x="299" y="323"/>
                  </a:lnTo>
                  <a:lnTo>
                    <a:pt x="304" y="323"/>
                  </a:lnTo>
                  <a:lnTo>
                    <a:pt x="304" y="323"/>
                  </a:lnTo>
                  <a:lnTo>
                    <a:pt x="299" y="327"/>
                  </a:lnTo>
                  <a:lnTo>
                    <a:pt x="299" y="327"/>
                  </a:lnTo>
                  <a:lnTo>
                    <a:pt x="299" y="327"/>
                  </a:lnTo>
                  <a:close/>
                  <a:moveTo>
                    <a:pt x="317" y="323"/>
                  </a:moveTo>
                  <a:lnTo>
                    <a:pt x="317" y="323"/>
                  </a:lnTo>
                  <a:lnTo>
                    <a:pt x="327" y="323"/>
                  </a:lnTo>
                  <a:lnTo>
                    <a:pt x="327" y="323"/>
                  </a:lnTo>
                  <a:lnTo>
                    <a:pt x="322" y="323"/>
                  </a:lnTo>
                  <a:lnTo>
                    <a:pt x="317" y="323"/>
                  </a:lnTo>
                  <a:lnTo>
                    <a:pt x="317" y="323"/>
                  </a:lnTo>
                  <a:close/>
                  <a:moveTo>
                    <a:pt x="506" y="299"/>
                  </a:moveTo>
                  <a:lnTo>
                    <a:pt x="506" y="299"/>
                  </a:lnTo>
                  <a:lnTo>
                    <a:pt x="506" y="299"/>
                  </a:lnTo>
                  <a:lnTo>
                    <a:pt x="511" y="299"/>
                  </a:lnTo>
                  <a:lnTo>
                    <a:pt x="511" y="299"/>
                  </a:lnTo>
                  <a:lnTo>
                    <a:pt x="506" y="304"/>
                  </a:lnTo>
                  <a:lnTo>
                    <a:pt x="506" y="299"/>
                  </a:lnTo>
                  <a:lnTo>
                    <a:pt x="506" y="299"/>
                  </a:lnTo>
                  <a:close/>
                  <a:moveTo>
                    <a:pt x="529" y="309"/>
                  </a:moveTo>
                  <a:lnTo>
                    <a:pt x="529" y="309"/>
                  </a:lnTo>
                  <a:lnTo>
                    <a:pt x="525" y="313"/>
                  </a:lnTo>
                  <a:lnTo>
                    <a:pt x="525" y="313"/>
                  </a:lnTo>
                  <a:lnTo>
                    <a:pt x="516" y="313"/>
                  </a:lnTo>
                  <a:lnTo>
                    <a:pt x="516" y="313"/>
                  </a:lnTo>
                  <a:lnTo>
                    <a:pt x="520" y="309"/>
                  </a:lnTo>
                  <a:lnTo>
                    <a:pt x="529" y="309"/>
                  </a:lnTo>
                  <a:lnTo>
                    <a:pt x="529" y="309"/>
                  </a:lnTo>
                  <a:close/>
                  <a:moveTo>
                    <a:pt x="990" y="318"/>
                  </a:moveTo>
                  <a:lnTo>
                    <a:pt x="990" y="318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5" y="313"/>
                  </a:lnTo>
                  <a:lnTo>
                    <a:pt x="995" y="313"/>
                  </a:lnTo>
                  <a:lnTo>
                    <a:pt x="990" y="318"/>
                  </a:lnTo>
                  <a:lnTo>
                    <a:pt x="990" y="318"/>
                  </a:lnTo>
                  <a:close/>
                  <a:moveTo>
                    <a:pt x="972" y="286"/>
                  </a:moveTo>
                  <a:lnTo>
                    <a:pt x="972" y="286"/>
                  </a:lnTo>
                  <a:lnTo>
                    <a:pt x="967" y="290"/>
                  </a:lnTo>
                  <a:lnTo>
                    <a:pt x="967" y="290"/>
                  </a:lnTo>
                  <a:lnTo>
                    <a:pt x="930" y="290"/>
                  </a:lnTo>
                  <a:lnTo>
                    <a:pt x="930" y="290"/>
                  </a:lnTo>
                  <a:lnTo>
                    <a:pt x="921" y="286"/>
                  </a:lnTo>
                  <a:lnTo>
                    <a:pt x="921" y="286"/>
                  </a:lnTo>
                  <a:lnTo>
                    <a:pt x="912" y="286"/>
                  </a:lnTo>
                  <a:lnTo>
                    <a:pt x="912" y="286"/>
                  </a:lnTo>
                  <a:lnTo>
                    <a:pt x="879" y="286"/>
                  </a:lnTo>
                  <a:lnTo>
                    <a:pt x="879" y="286"/>
                  </a:lnTo>
                  <a:lnTo>
                    <a:pt x="861" y="286"/>
                  </a:lnTo>
                  <a:lnTo>
                    <a:pt x="861" y="286"/>
                  </a:lnTo>
                  <a:lnTo>
                    <a:pt x="806" y="286"/>
                  </a:lnTo>
                  <a:lnTo>
                    <a:pt x="806" y="286"/>
                  </a:lnTo>
                  <a:lnTo>
                    <a:pt x="79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1"/>
                  </a:lnTo>
                  <a:lnTo>
                    <a:pt x="787" y="281"/>
                  </a:lnTo>
                  <a:lnTo>
                    <a:pt x="797" y="281"/>
                  </a:lnTo>
                  <a:lnTo>
                    <a:pt x="797" y="281"/>
                  </a:lnTo>
                  <a:lnTo>
                    <a:pt x="866" y="281"/>
                  </a:lnTo>
                  <a:lnTo>
                    <a:pt x="866" y="281"/>
                  </a:lnTo>
                  <a:lnTo>
                    <a:pt x="889" y="281"/>
                  </a:lnTo>
                  <a:lnTo>
                    <a:pt x="889" y="281"/>
                  </a:lnTo>
                  <a:lnTo>
                    <a:pt x="898" y="281"/>
                  </a:lnTo>
                  <a:lnTo>
                    <a:pt x="912" y="281"/>
                  </a:lnTo>
                  <a:lnTo>
                    <a:pt x="912" y="281"/>
                  </a:lnTo>
                  <a:lnTo>
                    <a:pt x="921" y="281"/>
                  </a:lnTo>
                  <a:lnTo>
                    <a:pt x="921" y="281"/>
                  </a:lnTo>
                  <a:lnTo>
                    <a:pt x="930" y="281"/>
                  </a:lnTo>
                  <a:lnTo>
                    <a:pt x="930" y="281"/>
                  </a:lnTo>
                  <a:lnTo>
                    <a:pt x="939" y="286"/>
                  </a:lnTo>
                  <a:lnTo>
                    <a:pt x="939" y="286"/>
                  </a:lnTo>
                  <a:lnTo>
                    <a:pt x="953" y="286"/>
                  </a:lnTo>
                  <a:lnTo>
                    <a:pt x="967" y="286"/>
                  </a:lnTo>
                  <a:lnTo>
                    <a:pt x="967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close/>
                  <a:moveTo>
                    <a:pt x="1045" y="299"/>
                  </a:moveTo>
                  <a:lnTo>
                    <a:pt x="1045" y="299"/>
                  </a:lnTo>
                  <a:lnTo>
                    <a:pt x="1045" y="299"/>
                  </a:lnTo>
                  <a:lnTo>
                    <a:pt x="1050" y="299"/>
                  </a:lnTo>
                  <a:lnTo>
                    <a:pt x="1050" y="299"/>
                  </a:lnTo>
                  <a:lnTo>
                    <a:pt x="1045" y="299"/>
                  </a:lnTo>
                  <a:lnTo>
                    <a:pt x="1045" y="299"/>
                  </a:lnTo>
                  <a:close/>
                  <a:moveTo>
                    <a:pt x="1202" y="295"/>
                  </a:moveTo>
                  <a:lnTo>
                    <a:pt x="1202" y="295"/>
                  </a:lnTo>
                  <a:lnTo>
                    <a:pt x="1188" y="295"/>
                  </a:lnTo>
                  <a:lnTo>
                    <a:pt x="1170" y="295"/>
                  </a:lnTo>
                  <a:lnTo>
                    <a:pt x="1170" y="295"/>
                  </a:lnTo>
                  <a:lnTo>
                    <a:pt x="1160" y="295"/>
                  </a:lnTo>
                  <a:lnTo>
                    <a:pt x="1160" y="295"/>
                  </a:lnTo>
                  <a:lnTo>
                    <a:pt x="1110" y="295"/>
                  </a:lnTo>
                  <a:lnTo>
                    <a:pt x="1110" y="295"/>
                  </a:lnTo>
                  <a:lnTo>
                    <a:pt x="1096" y="295"/>
                  </a:lnTo>
                  <a:lnTo>
                    <a:pt x="1096" y="295"/>
                  </a:lnTo>
                  <a:lnTo>
                    <a:pt x="1091" y="290"/>
                  </a:lnTo>
                  <a:lnTo>
                    <a:pt x="1091" y="290"/>
                  </a:lnTo>
                  <a:lnTo>
                    <a:pt x="1078" y="290"/>
                  </a:lnTo>
                  <a:lnTo>
                    <a:pt x="1078" y="290"/>
                  </a:lnTo>
                  <a:lnTo>
                    <a:pt x="1031" y="290"/>
                  </a:lnTo>
                  <a:lnTo>
                    <a:pt x="1031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999" y="290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1018" y="286"/>
                  </a:lnTo>
                  <a:lnTo>
                    <a:pt x="1018" y="286"/>
                  </a:lnTo>
                  <a:lnTo>
                    <a:pt x="1055" y="286"/>
                  </a:lnTo>
                  <a:lnTo>
                    <a:pt x="1055" y="286"/>
                  </a:lnTo>
                  <a:lnTo>
                    <a:pt x="1087" y="290"/>
                  </a:lnTo>
                  <a:lnTo>
                    <a:pt x="1087" y="290"/>
                  </a:lnTo>
                  <a:lnTo>
                    <a:pt x="1124" y="290"/>
                  </a:lnTo>
                  <a:lnTo>
                    <a:pt x="1124" y="290"/>
                  </a:lnTo>
                  <a:lnTo>
                    <a:pt x="1147" y="290"/>
                  </a:lnTo>
                  <a:lnTo>
                    <a:pt x="1147" y="290"/>
                  </a:lnTo>
                  <a:lnTo>
                    <a:pt x="1151" y="290"/>
                  </a:lnTo>
                  <a:lnTo>
                    <a:pt x="1151" y="290"/>
                  </a:lnTo>
                  <a:lnTo>
                    <a:pt x="1202" y="295"/>
                  </a:lnTo>
                  <a:lnTo>
                    <a:pt x="1202" y="295"/>
                  </a:lnTo>
                  <a:lnTo>
                    <a:pt x="1207" y="295"/>
                  </a:lnTo>
                  <a:lnTo>
                    <a:pt x="1207" y="295"/>
                  </a:lnTo>
                  <a:lnTo>
                    <a:pt x="1202" y="295"/>
                  </a:lnTo>
                  <a:lnTo>
                    <a:pt x="1202" y="295"/>
                  </a:lnTo>
                  <a:close/>
                  <a:moveTo>
                    <a:pt x="1216" y="295"/>
                  </a:moveTo>
                  <a:lnTo>
                    <a:pt x="1216" y="295"/>
                  </a:lnTo>
                  <a:lnTo>
                    <a:pt x="1216" y="295"/>
                  </a:lnTo>
                  <a:lnTo>
                    <a:pt x="1216" y="295"/>
                  </a:lnTo>
                  <a:lnTo>
                    <a:pt x="1220" y="295"/>
                  </a:lnTo>
                  <a:lnTo>
                    <a:pt x="1220" y="295"/>
                  </a:lnTo>
                  <a:lnTo>
                    <a:pt x="1216" y="295"/>
                  </a:lnTo>
                  <a:lnTo>
                    <a:pt x="1216" y="2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04">
              <a:extLst>
                <a:ext uri="{FF2B5EF4-FFF2-40B4-BE49-F238E27FC236}">
                  <a16:creationId xmlns:a16="http://schemas.microsoft.com/office/drawing/2014/main" id="{A30AA16A-4F68-46F4-81CF-BBFB350472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7167" y="-174734"/>
              <a:ext cx="233363" cy="15876"/>
            </a:xfrm>
            <a:custGeom>
              <a:avLst/>
              <a:gdLst>
                <a:gd name="T0" fmla="*/ 147 w 147"/>
                <a:gd name="T1" fmla="*/ 5 h 10"/>
                <a:gd name="T2" fmla="*/ 147 w 147"/>
                <a:gd name="T3" fmla="*/ 5 h 10"/>
                <a:gd name="T4" fmla="*/ 147 w 147"/>
                <a:gd name="T5" fmla="*/ 0 h 10"/>
                <a:gd name="T6" fmla="*/ 147 w 147"/>
                <a:gd name="T7" fmla="*/ 0 h 10"/>
                <a:gd name="T8" fmla="*/ 143 w 147"/>
                <a:gd name="T9" fmla="*/ 0 h 10"/>
                <a:gd name="T10" fmla="*/ 133 w 147"/>
                <a:gd name="T11" fmla="*/ 0 h 10"/>
                <a:gd name="T12" fmla="*/ 133 w 147"/>
                <a:gd name="T13" fmla="*/ 0 h 10"/>
                <a:gd name="T14" fmla="*/ 124 w 147"/>
                <a:gd name="T15" fmla="*/ 0 h 10"/>
                <a:gd name="T16" fmla="*/ 120 w 147"/>
                <a:gd name="T17" fmla="*/ 0 h 10"/>
                <a:gd name="T18" fmla="*/ 120 w 147"/>
                <a:gd name="T19" fmla="*/ 0 h 10"/>
                <a:gd name="T20" fmla="*/ 110 w 147"/>
                <a:gd name="T21" fmla="*/ 0 h 10"/>
                <a:gd name="T22" fmla="*/ 110 w 147"/>
                <a:gd name="T23" fmla="*/ 0 h 10"/>
                <a:gd name="T24" fmla="*/ 106 w 147"/>
                <a:gd name="T25" fmla="*/ 0 h 10"/>
                <a:gd name="T26" fmla="*/ 106 w 147"/>
                <a:gd name="T27" fmla="*/ 0 h 10"/>
                <a:gd name="T28" fmla="*/ 78 w 147"/>
                <a:gd name="T29" fmla="*/ 0 h 10"/>
                <a:gd name="T30" fmla="*/ 78 w 147"/>
                <a:gd name="T31" fmla="*/ 0 h 10"/>
                <a:gd name="T32" fmla="*/ 69 w 147"/>
                <a:gd name="T33" fmla="*/ 0 h 10"/>
                <a:gd name="T34" fmla="*/ 69 w 147"/>
                <a:gd name="T35" fmla="*/ 0 h 10"/>
                <a:gd name="T36" fmla="*/ 64 w 147"/>
                <a:gd name="T37" fmla="*/ 0 h 10"/>
                <a:gd name="T38" fmla="*/ 60 w 147"/>
                <a:gd name="T39" fmla="*/ 0 h 10"/>
                <a:gd name="T40" fmla="*/ 60 w 147"/>
                <a:gd name="T41" fmla="*/ 0 h 10"/>
                <a:gd name="T42" fmla="*/ 55 w 147"/>
                <a:gd name="T43" fmla="*/ 0 h 10"/>
                <a:gd name="T44" fmla="*/ 55 w 147"/>
                <a:gd name="T45" fmla="*/ 0 h 10"/>
                <a:gd name="T46" fmla="*/ 51 w 147"/>
                <a:gd name="T47" fmla="*/ 0 h 10"/>
                <a:gd name="T48" fmla="*/ 51 w 147"/>
                <a:gd name="T49" fmla="*/ 0 h 10"/>
                <a:gd name="T50" fmla="*/ 46 w 147"/>
                <a:gd name="T51" fmla="*/ 0 h 10"/>
                <a:gd name="T52" fmla="*/ 46 w 147"/>
                <a:gd name="T53" fmla="*/ 0 h 10"/>
                <a:gd name="T54" fmla="*/ 41 w 147"/>
                <a:gd name="T55" fmla="*/ 0 h 10"/>
                <a:gd name="T56" fmla="*/ 41 w 147"/>
                <a:gd name="T57" fmla="*/ 0 h 10"/>
                <a:gd name="T58" fmla="*/ 37 w 147"/>
                <a:gd name="T59" fmla="*/ 0 h 10"/>
                <a:gd name="T60" fmla="*/ 37 w 147"/>
                <a:gd name="T61" fmla="*/ 0 h 10"/>
                <a:gd name="T62" fmla="*/ 28 w 147"/>
                <a:gd name="T63" fmla="*/ 0 h 10"/>
                <a:gd name="T64" fmla="*/ 28 w 147"/>
                <a:gd name="T65" fmla="*/ 0 h 10"/>
                <a:gd name="T66" fmla="*/ 23 w 147"/>
                <a:gd name="T67" fmla="*/ 0 h 10"/>
                <a:gd name="T68" fmla="*/ 23 w 147"/>
                <a:gd name="T69" fmla="*/ 0 h 10"/>
                <a:gd name="T70" fmla="*/ 18 w 147"/>
                <a:gd name="T71" fmla="*/ 0 h 10"/>
                <a:gd name="T72" fmla="*/ 18 w 147"/>
                <a:gd name="T73" fmla="*/ 0 h 10"/>
                <a:gd name="T74" fmla="*/ 14 w 147"/>
                <a:gd name="T75" fmla="*/ 0 h 10"/>
                <a:gd name="T76" fmla="*/ 9 w 147"/>
                <a:gd name="T77" fmla="*/ 0 h 10"/>
                <a:gd name="T78" fmla="*/ 9 w 147"/>
                <a:gd name="T79" fmla="*/ 0 h 10"/>
                <a:gd name="T80" fmla="*/ 0 w 147"/>
                <a:gd name="T81" fmla="*/ 0 h 10"/>
                <a:gd name="T82" fmla="*/ 0 w 147"/>
                <a:gd name="T83" fmla="*/ 10 h 10"/>
                <a:gd name="T84" fmla="*/ 0 w 147"/>
                <a:gd name="T85" fmla="*/ 10 h 10"/>
                <a:gd name="T86" fmla="*/ 14 w 147"/>
                <a:gd name="T87" fmla="*/ 10 h 10"/>
                <a:gd name="T88" fmla="*/ 14 w 147"/>
                <a:gd name="T89" fmla="*/ 10 h 10"/>
                <a:gd name="T90" fmla="*/ 37 w 147"/>
                <a:gd name="T91" fmla="*/ 10 h 10"/>
                <a:gd name="T92" fmla="*/ 37 w 147"/>
                <a:gd name="T93" fmla="*/ 10 h 10"/>
                <a:gd name="T94" fmla="*/ 83 w 147"/>
                <a:gd name="T95" fmla="*/ 10 h 10"/>
                <a:gd name="T96" fmla="*/ 83 w 147"/>
                <a:gd name="T97" fmla="*/ 10 h 10"/>
                <a:gd name="T98" fmla="*/ 120 w 147"/>
                <a:gd name="T99" fmla="*/ 10 h 10"/>
                <a:gd name="T100" fmla="*/ 120 w 147"/>
                <a:gd name="T101" fmla="*/ 10 h 10"/>
                <a:gd name="T102" fmla="*/ 129 w 147"/>
                <a:gd name="T103" fmla="*/ 10 h 10"/>
                <a:gd name="T104" fmla="*/ 129 w 147"/>
                <a:gd name="T105" fmla="*/ 10 h 10"/>
                <a:gd name="T106" fmla="*/ 138 w 147"/>
                <a:gd name="T107" fmla="*/ 10 h 10"/>
                <a:gd name="T108" fmla="*/ 147 w 147"/>
                <a:gd name="T109" fmla="*/ 5 h 10"/>
                <a:gd name="T110" fmla="*/ 147 w 147"/>
                <a:gd name="T1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" h="10">
                  <a:moveTo>
                    <a:pt x="147" y="5"/>
                  </a:moveTo>
                  <a:lnTo>
                    <a:pt x="147" y="5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3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29" y="10"/>
                  </a:lnTo>
                  <a:lnTo>
                    <a:pt x="129" y="10"/>
                  </a:lnTo>
                  <a:lnTo>
                    <a:pt x="138" y="10"/>
                  </a:lnTo>
                  <a:lnTo>
                    <a:pt x="147" y="5"/>
                  </a:lnTo>
                  <a:lnTo>
                    <a:pt x="14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105">
              <a:extLst>
                <a:ext uri="{FF2B5EF4-FFF2-40B4-BE49-F238E27FC236}">
                  <a16:creationId xmlns:a16="http://schemas.microsoft.com/office/drawing/2014/main" id="{1A157EBE-9348-40AB-A163-0053F1AD0C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617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0 w 14"/>
                <a:gd name="T3" fmla="*/ 14 w 14"/>
                <a:gd name="T4" fmla="*/ 14 w 14"/>
                <a:gd name="T5" fmla="*/ 5 w 14"/>
                <a:gd name="T6" fmla="*/ 0 w 14"/>
                <a:gd name="T7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106">
              <a:extLst>
                <a:ext uri="{FF2B5EF4-FFF2-40B4-BE49-F238E27FC236}">
                  <a16:creationId xmlns:a16="http://schemas.microsoft.com/office/drawing/2014/main" id="{308915F3-5FBA-48AE-AB9B-30EFD1C3FD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0919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4 w 14"/>
                <a:gd name="T5" fmla="*/ 4 w 14"/>
                <a:gd name="T6" fmla="*/ 0 w 14"/>
                <a:gd name="T7" fmla="*/ 0 w 14"/>
                <a:gd name="T8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107">
              <a:extLst>
                <a:ext uri="{FF2B5EF4-FFF2-40B4-BE49-F238E27FC236}">
                  <a16:creationId xmlns:a16="http://schemas.microsoft.com/office/drawing/2014/main" id="{7E7B01B8-5782-440F-AE57-03E0CA7AA1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77592" y="-115995"/>
              <a:ext cx="14288" cy="7938"/>
            </a:xfrm>
            <a:custGeom>
              <a:avLst/>
              <a:gdLst>
                <a:gd name="T0" fmla="*/ 0 w 9"/>
                <a:gd name="T1" fmla="*/ 5 h 5"/>
                <a:gd name="T2" fmla="*/ 0 w 9"/>
                <a:gd name="T3" fmla="*/ 5 h 5"/>
                <a:gd name="T4" fmla="*/ 4 w 9"/>
                <a:gd name="T5" fmla="*/ 5 h 5"/>
                <a:gd name="T6" fmla="*/ 9 w 9"/>
                <a:gd name="T7" fmla="*/ 0 h 5"/>
                <a:gd name="T8" fmla="*/ 9 w 9"/>
                <a:gd name="T9" fmla="*/ 0 h 5"/>
                <a:gd name="T10" fmla="*/ 0 w 9"/>
                <a:gd name="T11" fmla="*/ 0 h 5"/>
                <a:gd name="T12" fmla="*/ 0 w 9"/>
                <a:gd name="T13" fmla="*/ 5 h 5"/>
                <a:gd name="T14" fmla="*/ 0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108">
              <a:extLst>
                <a:ext uri="{FF2B5EF4-FFF2-40B4-BE49-F238E27FC236}">
                  <a16:creationId xmlns:a16="http://schemas.microsoft.com/office/drawing/2014/main" id="{BECA7B48-A4DF-4BC1-AF30-5FC2BBE58F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2528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10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109">
              <a:extLst>
                <a:ext uri="{FF2B5EF4-FFF2-40B4-BE49-F238E27FC236}">
                  <a16:creationId xmlns:a16="http://schemas.microsoft.com/office/drawing/2014/main" id="{C6DD23FE-406A-416F-8A6A-21000A025C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09430" y="-152508"/>
              <a:ext cx="20638" cy="0"/>
            </a:xfrm>
            <a:custGeom>
              <a:avLst/>
              <a:gdLst>
                <a:gd name="T0" fmla="*/ 0 w 13"/>
                <a:gd name="T1" fmla="*/ 0 w 13"/>
                <a:gd name="T2" fmla="*/ 13 w 13"/>
                <a:gd name="T3" fmla="*/ 13 w 13"/>
                <a:gd name="T4" fmla="*/ 0 w 13"/>
                <a:gd name="T5" fmla="*/ 0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Freeform 110">
              <a:extLst>
                <a:ext uri="{FF2B5EF4-FFF2-40B4-BE49-F238E27FC236}">
                  <a16:creationId xmlns:a16="http://schemas.microsoft.com/office/drawing/2014/main" id="{AD05C0C3-F107-47F3-9E05-80332CF8FA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68092" y="-136633"/>
              <a:ext cx="14288" cy="6350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0 h 4"/>
                <a:gd name="T8" fmla="*/ 9 w 9"/>
                <a:gd name="T9" fmla="*/ 0 h 4"/>
                <a:gd name="T10" fmla="*/ 9 w 9"/>
                <a:gd name="T11" fmla="*/ 0 h 4"/>
                <a:gd name="T12" fmla="*/ 0 w 9"/>
                <a:gd name="T13" fmla="*/ 0 h 4"/>
                <a:gd name="T14" fmla="*/ 0 w 9"/>
                <a:gd name="T15" fmla="*/ 0 h 4"/>
                <a:gd name="T16" fmla="*/ 0 w 9"/>
                <a:gd name="T17" fmla="*/ 0 h 4"/>
                <a:gd name="T18" fmla="*/ 0 w 9"/>
                <a:gd name="T19" fmla="*/ 4 h 4"/>
                <a:gd name="T20" fmla="*/ 0 w 9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Freeform 111">
              <a:extLst>
                <a:ext uri="{FF2B5EF4-FFF2-40B4-BE49-F238E27FC236}">
                  <a16:creationId xmlns:a16="http://schemas.microsoft.com/office/drawing/2014/main" id="{DBCFD403-F8E2-4CFD-B4FA-CE2C460C37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2053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5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112">
              <a:extLst>
                <a:ext uri="{FF2B5EF4-FFF2-40B4-BE49-F238E27FC236}">
                  <a16:creationId xmlns:a16="http://schemas.microsoft.com/office/drawing/2014/main" id="{4B035335-BF64-46D2-A85D-FAB73A169F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57043" y="-152508"/>
              <a:ext cx="22225" cy="7938"/>
            </a:xfrm>
            <a:custGeom>
              <a:avLst/>
              <a:gdLst>
                <a:gd name="T0" fmla="*/ 10 w 14"/>
                <a:gd name="T1" fmla="*/ 0 h 5"/>
                <a:gd name="T2" fmla="*/ 10 w 14"/>
                <a:gd name="T3" fmla="*/ 0 h 5"/>
                <a:gd name="T4" fmla="*/ 0 w 14"/>
                <a:gd name="T5" fmla="*/ 5 h 5"/>
                <a:gd name="T6" fmla="*/ 0 w 14"/>
                <a:gd name="T7" fmla="*/ 5 h 5"/>
                <a:gd name="T8" fmla="*/ 10 w 14"/>
                <a:gd name="T9" fmla="*/ 5 h 5"/>
                <a:gd name="T10" fmla="*/ 10 w 14"/>
                <a:gd name="T11" fmla="*/ 5 h 5"/>
                <a:gd name="T12" fmla="*/ 14 w 14"/>
                <a:gd name="T13" fmla="*/ 5 h 5"/>
                <a:gd name="T14" fmla="*/ 14 w 14"/>
                <a:gd name="T15" fmla="*/ 0 h 5"/>
                <a:gd name="T16" fmla="*/ 14 w 14"/>
                <a:gd name="T17" fmla="*/ 0 h 5"/>
                <a:gd name="T18" fmla="*/ 10 w 14"/>
                <a:gd name="T19" fmla="*/ 0 h 5"/>
                <a:gd name="T20" fmla="*/ 10 w 1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5">
                  <a:moveTo>
                    <a:pt x="10" y="0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4" y="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8" name="Freeform 113">
              <a:extLst>
                <a:ext uri="{FF2B5EF4-FFF2-40B4-BE49-F238E27FC236}">
                  <a16:creationId xmlns:a16="http://schemas.microsoft.com/office/drawing/2014/main" id="{FDD5B835-3D95-48B5-B05B-4225D753C4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79230" y="-174734"/>
              <a:ext cx="7938" cy="15876"/>
            </a:xfrm>
            <a:custGeom>
              <a:avLst/>
              <a:gdLst>
                <a:gd name="T0" fmla="*/ 0 w 5"/>
                <a:gd name="T1" fmla="*/ 5 h 10"/>
                <a:gd name="T2" fmla="*/ 0 w 5"/>
                <a:gd name="T3" fmla="*/ 5 h 10"/>
                <a:gd name="T4" fmla="*/ 0 w 5"/>
                <a:gd name="T5" fmla="*/ 5 h 10"/>
                <a:gd name="T6" fmla="*/ 0 w 5"/>
                <a:gd name="T7" fmla="*/ 5 h 10"/>
                <a:gd name="T8" fmla="*/ 0 w 5"/>
                <a:gd name="T9" fmla="*/ 10 h 10"/>
                <a:gd name="T10" fmla="*/ 0 w 5"/>
                <a:gd name="T11" fmla="*/ 10 h 10"/>
                <a:gd name="T12" fmla="*/ 5 w 5"/>
                <a:gd name="T13" fmla="*/ 5 h 10"/>
                <a:gd name="T14" fmla="*/ 5 w 5"/>
                <a:gd name="T15" fmla="*/ 5 h 10"/>
                <a:gd name="T16" fmla="*/ 5 w 5"/>
                <a:gd name="T17" fmla="*/ 5 h 10"/>
                <a:gd name="T18" fmla="*/ 0 w 5"/>
                <a:gd name="T19" fmla="*/ 0 h 10"/>
                <a:gd name="T20" fmla="*/ 0 w 5"/>
                <a:gd name="T21" fmla="*/ 0 h 10"/>
                <a:gd name="T22" fmla="*/ 0 w 5"/>
                <a:gd name="T23" fmla="*/ 5 h 10"/>
                <a:gd name="T24" fmla="*/ 0 w 5"/>
                <a:gd name="T2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10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9" name="Freeform 114">
              <a:extLst>
                <a:ext uri="{FF2B5EF4-FFF2-40B4-BE49-F238E27FC236}">
                  <a16:creationId xmlns:a16="http://schemas.microsoft.com/office/drawing/2014/main" id="{EA9DC727-D3EC-42A0-AA9D-5C4F36EB36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69654" y="126902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0" name="Freeform 115">
              <a:extLst>
                <a:ext uri="{FF2B5EF4-FFF2-40B4-BE49-F238E27FC236}">
                  <a16:creationId xmlns:a16="http://schemas.microsoft.com/office/drawing/2014/main" id="{946D5E8F-9569-4B3A-AF62-792EE4F45A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36570" y="-416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1" name="Freeform 116">
              <a:extLst>
                <a:ext uri="{FF2B5EF4-FFF2-40B4-BE49-F238E27FC236}">
                  <a16:creationId xmlns:a16="http://schemas.microsoft.com/office/drawing/2014/main" id="{3714F999-C337-4DDC-AB8D-F4FF2F956B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98305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5 w 5"/>
                <a:gd name="T5" fmla="*/ 5 w 5"/>
                <a:gd name="T6" fmla="*/ 0 w 5"/>
                <a:gd name="T7" fmla="*/ 0 w 5"/>
                <a:gd name="T8" fmla="*/ 0 w 5"/>
                <a:gd name="T9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2" name="Freeform 117">
              <a:extLst>
                <a:ext uri="{FF2B5EF4-FFF2-40B4-BE49-F238E27FC236}">
                  <a16:creationId xmlns:a16="http://schemas.microsoft.com/office/drawing/2014/main" id="{0BC0F66E-6206-4095-827A-CC87F9035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63342" y="-144571"/>
              <a:ext cx="6350" cy="0"/>
            </a:xfrm>
            <a:custGeom>
              <a:avLst/>
              <a:gdLst>
                <a:gd name="T0" fmla="*/ 4 w 4"/>
                <a:gd name="T1" fmla="*/ 4 w 4"/>
                <a:gd name="T2" fmla="*/ 0 w 4"/>
                <a:gd name="T3" fmla="*/ 0 w 4"/>
                <a:gd name="T4" fmla="*/ 0 w 4"/>
                <a:gd name="T5" fmla="*/ 4 w 4"/>
                <a:gd name="T6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3" name="Freeform 118">
              <a:extLst>
                <a:ext uri="{FF2B5EF4-FFF2-40B4-BE49-F238E27FC236}">
                  <a16:creationId xmlns:a16="http://schemas.microsoft.com/office/drawing/2014/main" id="{8A7E3F36-48E4-44BF-A3EF-BB8E145F80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10993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9E5FB35-17E9-42DC-A2D8-A9AEA72A5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798E74F-1B67-4BD6-88B3-23EA35A26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53CFE98-C3F8-4072-88C8-CFB31B11E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C9D7-B688-4263-9427-19F0CA780241}" type="datetimeFigureOut">
              <a:rPr lang="pt-BR" smtClean="0"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2BFEE3-1F4B-40E3-8A07-C93C2A786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970CE8-50F0-4A4B-AB77-E07423065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E2DA9-3A3C-4E1A-859A-1935F74FA77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394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údo_Viole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Agrupar 26">
            <a:extLst>
              <a:ext uri="{FF2B5EF4-FFF2-40B4-BE49-F238E27FC236}">
                <a16:creationId xmlns:a16="http://schemas.microsoft.com/office/drawing/2014/main" id="{0F9B56C8-B2AB-485C-97A7-89B947565F40}"/>
              </a:ext>
            </a:extLst>
          </p:cNvPr>
          <p:cNvGrpSpPr/>
          <p:nvPr userDrawn="1"/>
        </p:nvGrpSpPr>
        <p:grpSpPr>
          <a:xfrm>
            <a:off x="-333949" y="457202"/>
            <a:ext cx="7539742" cy="1605470"/>
            <a:chOff x="10607678" y="-649414"/>
            <a:chExt cx="2551116" cy="776316"/>
          </a:xfrm>
          <a:solidFill>
            <a:srgbClr val="A3237C"/>
          </a:solidFill>
        </p:grpSpPr>
        <p:sp>
          <p:nvSpPr>
            <p:cNvPr id="28" name="Freeform 103">
              <a:extLst>
                <a:ext uri="{FF2B5EF4-FFF2-40B4-BE49-F238E27FC236}">
                  <a16:creationId xmlns:a16="http://schemas.microsoft.com/office/drawing/2014/main" id="{4DC6706C-E3E9-492C-B4FD-54863C56D97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7678" y="-649414"/>
              <a:ext cx="2551116" cy="650898"/>
            </a:xfrm>
            <a:custGeom>
              <a:avLst/>
              <a:gdLst>
                <a:gd name="T0" fmla="*/ 1575 w 1607"/>
                <a:gd name="T1" fmla="*/ 156 h 410"/>
                <a:gd name="T2" fmla="*/ 1515 w 1607"/>
                <a:gd name="T3" fmla="*/ 46 h 410"/>
                <a:gd name="T4" fmla="*/ 1239 w 1607"/>
                <a:gd name="T5" fmla="*/ 4 h 410"/>
                <a:gd name="T6" fmla="*/ 764 w 1607"/>
                <a:gd name="T7" fmla="*/ 9 h 410"/>
                <a:gd name="T8" fmla="*/ 428 w 1607"/>
                <a:gd name="T9" fmla="*/ 41 h 410"/>
                <a:gd name="T10" fmla="*/ 267 w 1607"/>
                <a:gd name="T11" fmla="*/ 55 h 410"/>
                <a:gd name="T12" fmla="*/ 50 w 1607"/>
                <a:gd name="T13" fmla="*/ 78 h 410"/>
                <a:gd name="T14" fmla="*/ 0 w 1607"/>
                <a:gd name="T15" fmla="*/ 198 h 410"/>
                <a:gd name="T16" fmla="*/ 23 w 1607"/>
                <a:gd name="T17" fmla="*/ 281 h 410"/>
                <a:gd name="T18" fmla="*/ 41 w 1607"/>
                <a:gd name="T19" fmla="*/ 318 h 410"/>
                <a:gd name="T20" fmla="*/ 69 w 1607"/>
                <a:gd name="T21" fmla="*/ 350 h 410"/>
                <a:gd name="T22" fmla="*/ 82 w 1607"/>
                <a:gd name="T23" fmla="*/ 373 h 410"/>
                <a:gd name="T24" fmla="*/ 142 w 1607"/>
                <a:gd name="T25" fmla="*/ 383 h 410"/>
                <a:gd name="T26" fmla="*/ 317 w 1607"/>
                <a:gd name="T27" fmla="*/ 355 h 410"/>
                <a:gd name="T28" fmla="*/ 534 w 1607"/>
                <a:gd name="T29" fmla="*/ 332 h 410"/>
                <a:gd name="T30" fmla="*/ 608 w 1607"/>
                <a:gd name="T31" fmla="*/ 318 h 410"/>
                <a:gd name="T32" fmla="*/ 497 w 1607"/>
                <a:gd name="T33" fmla="*/ 323 h 410"/>
                <a:gd name="T34" fmla="*/ 437 w 1607"/>
                <a:gd name="T35" fmla="*/ 336 h 410"/>
                <a:gd name="T36" fmla="*/ 345 w 1607"/>
                <a:gd name="T37" fmla="*/ 346 h 410"/>
                <a:gd name="T38" fmla="*/ 216 w 1607"/>
                <a:gd name="T39" fmla="*/ 359 h 410"/>
                <a:gd name="T40" fmla="*/ 317 w 1607"/>
                <a:gd name="T41" fmla="*/ 336 h 410"/>
                <a:gd name="T42" fmla="*/ 363 w 1607"/>
                <a:gd name="T43" fmla="*/ 327 h 410"/>
                <a:gd name="T44" fmla="*/ 340 w 1607"/>
                <a:gd name="T45" fmla="*/ 327 h 410"/>
                <a:gd name="T46" fmla="*/ 373 w 1607"/>
                <a:gd name="T47" fmla="*/ 336 h 410"/>
                <a:gd name="T48" fmla="*/ 410 w 1607"/>
                <a:gd name="T49" fmla="*/ 323 h 410"/>
                <a:gd name="T50" fmla="*/ 433 w 1607"/>
                <a:gd name="T51" fmla="*/ 318 h 410"/>
                <a:gd name="T52" fmla="*/ 483 w 1607"/>
                <a:gd name="T53" fmla="*/ 313 h 410"/>
                <a:gd name="T54" fmla="*/ 474 w 1607"/>
                <a:gd name="T55" fmla="*/ 318 h 410"/>
                <a:gd name="T56" fmla="*/ 575 w 1607"/>
                <a:gd name="T57" fmla="*/ 299 h 410"/>
                <a:gd name="T58" fmla="*/ 631 w 1607"/>
                <a:gd name="T59" fmla="*/ 295 h 410"/>
                <a:gd name="T60" fmla="*/ 787 w 1607"/>
                <a:gd name="T61" fmla="*/ 290 h 410"/>
                <a:gd name="T62" fmla="*/ 893 w 1607"/>
                <a:gd name="T63" fmla="*/ 295 h 410"/>
                <a:gd name="T64" fmla="*/ 967 w 1607"/>
                <a:gd name="T65" fmla="*/ 299 h 410"/>
                <a:gd name="T66" fmla="*/ 861 w 1607"/>
                <a:gd name="T67" fmla="*/ 299 h 410"/>
                <a:gd name="T68" fmla="*/ 769 w 1607"/>
                <a:gd name="T69" fmla="*/ 304 h 410"/>
                <a:gd name="T70" fmla="*/ 861 w 1607"/>
                <a:gd name="T71" fmla="*/ 309 h 410"/>
                <a:gd name="T72" fmla="*/ 981 w 1607"/>
                <a:gd name="T73" fmla="*/ 313 h 410"/>
                <a:gd name="T74" fmla="*/ 1105 w 1607"/>
                <a:gd name="T75" fmla="*/ 323 h 410"/>
                <a:gd name="T76" fmla="*/ 1220 w 1607"/>
                <a:gd name="T77" fmla="*/ 332 h 410"/>
                <a:gd name="T78" fmla="*/ 1326 w 1607"/>
                <a:gd name="T79" fmla="*/ 341 h 410"/>
                <a:gd name="T80" fmla="*/ 1405 w 1607"/>
                <a:gd name="T81" fmla="*/ 364 h 410"/>
                <a:gd name="T82" fmla="*/ 1441 w 1607"/>
                <a:gd name="T83" fmla="*/ 410 h 410"/>
                <a:gd name="T84" fmla="*/ 1497 w 1607"/>
                <a:gd name="T85" fmla="*/ 378 h 410"/>
                <a:gd name="T86" fmla="*/ 1547 w 1607"/>
                <a:gd name="T87" fmla="*/ 359 h 410"/>
                <a:gd name="T88" fmla="*/ 1593 w 1607"/>
                <a:gd name="T89" fmla="*/ 313 h 410"/>
                <a:gd name="T90" fmla="*/ 138 w 1607"/>
                <a:gd name="T91" fmla="*/ 369 h 410"/>
                <a:gd name="T92" fmla="*/ 179 w 1607"/>
                <a:gd name="T93" fmla="*/ 336 h 410"/>
                <a:gd name="T94" fmla="*/ 188 w 1607"/>
                <a:gd name="T95" fmla="*/ 364 h 410"/>
                <a:gd name="T96" fmla="*/ 225 w 1607"/>
                <a:gd name="T97" fmla="*/ 332 h 410"/>
                <a:gd name="T98" fmla="*/ 239 w 1607"/>
                <a:gd name="T99" fmla="*/ 332 h 410"/>
                <a:gd name="T100" fmla="*/ 267 w 1607"/>
                <a:gd name="T101" fmla="*/ 341 h 410"/>
                <a:gd name="T102" fmla="*/ 299 w 1607"/>
                <a:gd name="T103" fmla="*/ 327 h 410"/>
                <a:gd name="T104" fmla="*/ 506 w 1607"/>
                <a:gd name="T105" fmla="*/ 299 h 410"/>
                <a:gd name="T106" fmla="*/ 529 w 1607"/>
                <a:gd name="T107" fmla="*/ 309 h 410"/>
                <a:gd name="T108" fmla="*/ 930 w 1607"/>
                <a:gd name="T109" fmla="*/ 290 h 410"/>
                <a:gd name="T110" fmla="*/ 787 w 1607"/>
                <a:gd name="T111" fmla="*/ 286 h 410"/>
                <a:gd name="T112" fmla="*/ 930 w 1607"/>
                <a:gd name="T113" fmla="*/ 281 h 410"/>
                <a:gd name="T114" fmla="*/ 1045 w 1607"/>
                <a:gd name="T115" fmla="*/ 299 h 410"/>
                <a:gd name="T116" fmla="*/ 1078 w 1607"/>
                <a:gd name="T117" fmla="*/ 290 h 410"/>
                <a:gd name="T118" fmla="*/ 1055 w 1607"/>
                <a:gd name="T119" fmla="*/ 286 h 410"/>
                <a:gd name="T120" fmla="*/ 1202 w 1607"/>
                <a:gd name="T121" fmla="*/ 29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07" h="410">
                  <a:moveTo>
                    <a:pt x="1603" y="249"/>
                  </a:moveTo>
                  <a:lnTo>
                    <a:pt x="1603" y="249"/>
                  </a:lnTo>
                  <a:lnTo>
                    <a:pt x="1603" y="249"/>
                  </a:lnTo>
                  <a:lnTo>
                    <a:pt x="1603" y="249"/>
                  </a:lnTo>
                  <a:lnTo>
                    <a:pt x="1607" y="244"/>
                  </a:lnTo>
                  <a:lnTo>
                    <a:pt x="1607" y="244"/>
                  </a:lnTo>
                  <a:lnTo>
                    <a:pt x="1603" y="244"/>
                  </a:lnTo>
                  <a:lnTo>
                    <a:pt x="1603" y="244"/>
                  </a:lnTo>
                  <a:lnTo>
                    <a:pt x="1598" y="244"/>
                  </a:lnTo>
                  <a:lnTo>
                    <a:pt x="1598" y="244"/>
                  </a:lnTo>
                  <a:lnTo>
                    <a:pt x="1570" y="207"/>
                  </a:lnTo>
                  <a:lnTo>
                    <a:pt x="1570" y="207"/>
                  </a:lnTo>
                  <a:lnTo>
                    <a:pt x="1575" y="184"/>
                  </a:lnTo>
                  <a:lnTo>
                    <a:pt x="1575" y="156"/>
                  </a:lnTo>
                  <a:lnTo>
                    <a:pt x="1575" y="156"/>
                  </a:lnTo>
                  <a:lnTo>
                    <a:pt x="1575" y="152"/>
                  </a:lnTo>
                  <a:lnTo>
                    <a:pt x="1575" y="152"/>
                  </a:lnTo>
                  <a:lnTo>
                    <a:pt x="1580" y="143"/>
                  </a:lnTo>
                  <a:lnTo>
                    <a:pt x="1580" y="143"/>
                  </a:lnTo>
                  <a:lnTo>
                    <a:pt x="1561" y="133"/>
                  </a:lnTo>
                  <a:lnTo>
                    <a:pt x="1552" y="120"/>
                  </a:lnTo>
                  <a:lnTo>
                    <a:pt x="1552" y="120"/>
                  </a:lnTo>
                  <a:lnTo>
                    <a:pt x="1552" y="92"/>
                  </a:lnTo>
                  <a:lnTo>
                    <a:pt x="1543" y="69"/>
                  </a:lnTo>
                  <a:lnTo>
                    <a:pt x="1543" y="69"/>
                  </a:lnTo>
                  <a:lnTo>
                    <a:pt x="1529" y="55"/>
                  </a:lnTo>
                  <a:lnTo>
                    <a:pt x="1515" y="50"/>
                  </a:lnTo>
                  <a:lnTo>
                    <a:pt x="1515" y="50"/>
                  </a:lnTo>
                  <a:lnTo>
                    <a:pt x="1515" y="46"/>
                  </a:lnTo>
                  <a:lnTo>
                    <a:pt x="1515" y="46"/>
                  </a:lnTo>
                  <a:lnTo>
                    <a:pt x="1511" y="36"/>
                  </a:lnTo>
                  <a:lnTo>
                    <a:pt x="1501" y="27"/>
                  </a:lnTo>
                  <a:lnTo>
                    <a:pt x="1501" y="27"/>
                  </a:lnTo>
                  <a:lnTo>
                    <a:pt x="1488" y="18"/>
                  </a:lnTo>
                  <a:lnTo>
                    <a:pt x="1465" y="13"/>
                  </a:lnTo>
                  <a:lnTo>
                    <a:pt x="1465" y="13"/>
                  </a:lnTo>
                  <a:lnTo>
                    <a:pt x="1418" y="13"/>
                  </a:lnTo>
                  <a:lnTo>
                    <a:pt x="1418" y="13"/>
                  </a:lnTo>
                  <a:lnTo>
                    <a:pt x="1391" y="9"/>
                  </a:lnTo>
                  <a:lnTo>
                    <a:pt x="1391" y="9"/>
                  </a:lnTo>
                  <a:lnTo>
                    <a:pt x="1345" y="9"/>
                  </a:lnTo>
                  <a:lnTo>
                    <a:pt x="1345" y="9"/>
                  </a:lnTo>
                  <a:lnTo>
                    <a:pt x="1285" y="4"/>
                  </a:lnTo>
                  <a:lnTo>
                    <a:pt x="1285" y="4"/>
                  </a:lnTo>
                  <a:lnTo>
                    <a:pt x="1239" y="4"/>
                  </a:lnTo>
                  <a:lnTo>
                    <a:pt x="1239" y="4"/>
                  </a:lnTo>
                  <a:lnTo>
                    <a:pt x="1179" y="4"/>
                  </a:lnTo>
                  <a:lnTo>
                    <a:pt x="1179" y="4"/>
                  </a:lnTo>
                  <a:lnTo>
                    <a:pt x="1022" y="0"/>
                  </a:lnTo>
                  <a:lnTo>
                    <a:pt x="1022" y="0"/>
                  </a:lnTo>
                  <a:lnTo>
                    <a:pt x="921" y="0"/>
                  </a:lnTo>
                  <a:lnTo>
                    <a:pt x="921" y="0"/>
                  </a:lnTo>
                  <a:lnTo>
                    <a:pt x="912" y="4"/>
                  </a:lnTo>
                  <a:lnTo>
                    <a:pt x="912" y="4"/>
                  </a:lnTo>
                  <a:lnTo>
                    <a:pt x="852" y="4"/>
                  </a:lnTo>
                  <a:lnTo>
                    <a:pt x="852" y="4"/>
                  </a:lnTo>
                  <a:lnTo>
                    <a:pt x="797" y="9"/>
                  </a:lnTo>
                  <a:lnTo>
                    <a:pt x="797" y="9"/>
                  </a:lnTo>
                  <a:lnTo>
                    <a:pt x="764" y="9"/>
                  </a:lnTo>
                  <a:lnTo>
                    <a:pt x="764" y="9"/>
                  </a:lnTo>
                  <a:lnTo>
                    <a:pt x="718" y="13"/>
                  </a:lnTo>
                  <a:lnTo>
                    <a:pt x="718" y="13"/>
                  </a:lnTo>
                  <a:lnTo>
                    <a:pt x="668" y="18"/>
                  </a:lnTo>
                  <a:lnTo>
                    <a:pt x="668" y="18"/>
                  </a:lnTo>
                  <a:lnTo>
                    <a:pt x="663" y="18"/>
                  </a:lnTo>
                  <a:lnTo>
                    <a:pt x="663" y="18"/>
                  </a:lnTo>
                  <a:lnTo>
                    <a:pt x="626" y="23"/>
                  </a:lnTo>
                  <a:lnTo>
                    <a:pt x="626" y="23"/>
                  </a:lnTo>
                  <a:lnTo>
                    <a:pt x="585" y="23"/>
                  </a:lnTo>
                  <a:lnTo>
                    <a:pt x="585" y="23"/>
                  </a:lnTo>
                  <a:lnTo>
                    <a:pt x="511" y="32"/>
                  </a:lnTo>
                  <a:lnTo>
                    <a:pt x="511" y="32"/>
                  </a:lnTo>
                  <a:lnTo>
                    <a:pt x="437" y="41"/>
                  </a:lnTo>
                  <a:lnTo>
                    <a:pt x="437" y="41"/>
                  </a:lnTo>
                  <a:lnTo>
                    <a:pt x="428" y="41"/>
                  </a:lnTo>
                  <a:lnTo>
                    <a:pt x="428" y="41"/>
                  </a:lnTo>
                  <a:lnTo>
                    <a:pt x="428" y="36"/>
                  </a:lnTo>
                  <a:lnTo>
                    <a:pt x="433" y="36"/>
                  </a:lnTo>
                  <a:lnTo>
                    <a:pt x="433" y="36"/>
                  </a:lnTo>
                  <a:lnTo>
                    <a:pt x="428" y="32"/>
                  </a:lnTo>
                  <a:lnTo>
                    <a:pt x="428" y="32"/>
                  </a:lnTo>
                  <a:lnTo>
                    <a:pt x="387" y="36"/>
                  </a:lnTo>
                  <a:lnTo>
                    <a:pt x="387" y="36"/>
                  </a:lnTo>
                  <a:lnTo>
                    <a:pt x="377" y="36"/>
                  </a:lnTo>
                  <a:lnTo>
                    <a:pt x="377" y="36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21" y="60"/>
                  </a:lnTo>
                  <a:lnTo>
                    <a:pt x="221" y="60"/>
                  </a:lnTo>
                  <a:lnTo>
                    <a:pt x="188" y="64"/>
                  </a:lnTo>
                  <a:lnTo>
                    <a:pt x="188" y="64"/>
                  </a:lnTo>
                  <a:lnTo>
                    <a:pt x="133" y="64"/>
                  </a:lnTo>
                  <a:lnTo>
                    <a:pt x="133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64" y="69"/>
                  </a:lnTo>
                  <a:lnTo>
                    <a:pt x="50" y="78"/>
                  </a:lnTo>
                  <a:lnTo>
                    <a:pt x="27" y="92"/>
                  </a:lnTo>
                  <a:lnTo>
                    <a:pt x="27" y="92"/>
                  </a:lnTo>
                  <a:lnTo>
                    <a:pt x="27" y="96"/>
                  </a:lnTo>
                  <a:lnTo>
                    <a:pt x="27" y="96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3" y="13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56"/>
                  </a:lnTo>
                  <a:lnTo>
                    <a:pt x="9" y="156"/>
                  </a:lnTo>
                  <a:lnTo>
                    <a:pt x="9" y="166"/>
                  </a:lnTo>
                  <a:lnTo>
                    <a:pt x="9" y="166"/>
                  </a:lnTo>
                  <a:lnTo>
                    <a:pt x="4" y="180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4" y="249"/>
                  </a:lnTo>
                  <a:lnTo>
                    <a:pt x="4" y="249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8" y="272"/>
                  </a:lnTo>
                  <a:lnTo>
                    <a:pt x="23" y="281"/>
                  </a:lnTo>
                  <a:lnTo>
                    <a:pt x="23" y="281"/>
                  </a:lnTo>
                  <a:lnTo>
                    <a:pt x="23" y="286"/>
                  </a:lnTo>
                  <a:lnTo>
                    <a:pt x="27" y="290"/>
                  </a:lnTo>
                  <a:lnTo>
                    <a:pt x="27" y="290"/>
                  </a:lnTo>
                  <a:lnTo>
                    <a:pt x="32" y="290"/>
                  </a:lnTo>
                  <a:lnTo>
                    <a:pt x="32" y="290"/>
                  </a:lnTo>
                  <a:lnTo>
                    <a:pt x="32" y="299"/>
                  </a:lnTo>
                  <a:lnTo>
                    <a:pt x="32" y="304"/>
                  </a:lnTo>
                  <a:lnTo>
                    <a:pt x="32" y="304"/>
                  </a:lnTo>
                  <a:lnTo>
                    <a:pt x="36" y="309"/>
                  </a:lnTo>
                  <a:lnTo>
                    <a:pt x="41" y="309"/>
                  </a:lnTo>
                  <a:lnTo>
                    <a:pt x="41" y="309"/>
                  </a:lnTo>
                  <a:lnTo>
                    <a:pt x="36" y="318"/>
                  </a:lnTo>
                  <a:lnTo>
                    <a:pt x="36" y="318"/>
                  </a:lnTo>
                  <a:lnTo>
                    <a:pt x="41" y="318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7"/>
                  </a:lnTo>
                  <a:lnTo>
                    <a:pt x="50" y="327"/>
                  </a:lnTo>
                  <a:lnTo>
                    <a:pt x="46" y="332"/>
                  </a:lnTo>
                  <a:lnTo>
                    <a:pt x="46" y="332"/>
                  </a:lnTo>
                  <a:lnTo>
                    <a:pt x="55" y="336"/>
                  </a:lnTo>
                  <a:lnTo>
                    <a:pt x="55" y="336"/>
                  </a:lnTo>
                  <a:lnTo>
                    <a:pt x="64" y="341"/>
                  </a:lnTo>
                  <a:lnTo>
                    <a:pt x="69" y="346"/>
                  </a:lnTo>
                  <a:lnTo>
                    <a:pt x="69" y="346"/>
                  </a:lnTo>
                  <a:lnTo>
                    <a:pt x="69" y="350"/>
                  </a:lnTo>
                  <a:lnTo>
                    <a:pt x="69" y="350"/>
                  </a:lnTo>
                  <a:lnTo>
                    <a:pt x="78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92" y="355"/>
                  </a:lnTo>
                  <a:lnTo>
                    <a:pt x="92" y="355"/>
                  </a:lnTo>
                  <a:lnTo>
                    <a:pt x="73" y="359"/>
                  </a:lnTo>
                  <a:lnTo>
                    <a:pt x="73" y="359"/>
                  </a:lnTo>
                  <a:lnTo>
                    <a:pt x="78" y="364"/>
                  </a:lnTo>
                  <a:lnTo>
                    <a:pt x="78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82" y="373"/>
                  </a:lnTo>
                  <a:lnTo>
                    <a:pt x="82" y="373"/>
                  </a:lnTo>
                  <a:lnTo>
                    <a:pt x="82" y="378"/>
                  </a:lnTo>
                  <a:lnTo>
                    <a:pt x="82" y="378"/>
                  </a:lnTo>
                  <a:lnTo>
                    <a:pt x="92" y="378"/>
                  </a:lnTo>
                  <a:lnTo>
                    <a:pt x="101" y="378"/>
                  </a:lnTo>
                  <a:lnTo>
                    <a:pt x="101" y="378"/>
                  </a:lnTo>
                  <a:lnTo>
                    <a:pt x="96" y="383"/>
                  </a:lnTo>
                  <a:lnTo>
                    <a:pt x="92" y="387"/>
                  </a:lnTo>
                  <a:lnTo>
                    <a:pt x="92" y="387"/>
                  </a:lnTo>
                  <a:lnTo>
                    <a:pt x="92" y="392"/>
                  </a:lnTo>
                  <a:lnTo>
                    <a:pt x="92" y="392"/>
                  </a:lnTo>
                  <a:lnTo>
                    <a:pt x="101" y="392"/>
                  </a:lnTo>
                  <a:lnTo>
                    <a:pt x="110" y="392"/>
                  </a:lnTo>
                  <a:lnTo>
                    <a:pt x="110" y="392"/>
                  </a:lnTo>
                  <a:lnTo>
                    <a:pt x="142" y="383"/>
                  </a:lnTo>
                  <a:lnTo>
                    <a:pt x="142" y="383"/>
                  </a:lnTo>
                  <a:lnTo>
                    <a:pt x="152" y="383"/>
                  </a:lnTo>
                  <a:lnTo>
                    <a:pt x="152" y="383"/>
                  </a:lnTo>
                  <a:lnTo>
                    <a:pt x="175" y="378"/>
                  </a:lnTo>
                  <a:lnTo>
                    <a:pt x="175" y="378"/>
                  </a:lnTo>
                  <a:lnTo>
                    <a:pt x="216" y="369"/>
                  </a:lnTo>
                  <a:lnTo>
                    <a:pt x="216" y="369"/>
                  </a:lnTo>
                  <a:lnTo>
                    <a:pt x="221" y="369"/>
                  </a:lnTo>
                  <a:lnTo>
                    <a:pt x="221" y="369"/>
                  </a:lnTo>
                  <a:lnTo>
                    <a:pt x="230" y="369"/>
                  </a:lnTo>
                  <a:lnTo>
                    <a:pt x="230" y="369"/>
                  </a:lnTo>
                  <a:lnTo>
                    <a:pt x="253" y="364"/>
                  </a:lnTo>
                  <a:lnTo>
                    <a:pt x="253" y="364"/>
                  </a:lnTo>
                  <a:lnTo>
                    <a:pt x="294" y="359"/>
                  </a:lnTo>
                  <a:lnTo>
                    <a:pt x="294" y="359"/>
                  </a:lnTo>
                  <a:lnTo>
                    <a:pt x="317" y="355"/>
                  </a:lnTo>
                  <a:lnTo>
                    <a:pt x="317" y="355"/>
                  </a:lnTo>
                  <a:lnTo>
                    <a:pt x="345" y="355"/>
                  </a:lnTo>
                  <a:lnTo>
                    <a:pt x="345" y="355"/>
                  </a:lnTo>
                  <a:lnTo>
                    <a:pt x="382" y="350"/>
                  </a:lnTo>
                  <a:lnTo>
                    <a:pt x="382" y="350"/>
                  </a:lnTo>
                  <a:lnTo>
                    <a:pt x="419" y="346"/>
                  </a:lnTo>
                  <a:lnTo>
                    <a:pt x="419" y="346"/>
                  </a:lnTo>
                  <a:lnTo>
                    <a:pt x="456" y="341"/>
                  </a:lnTo>
                  <a:lnTo>
                    <a:pt x="456" y="341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529" y="332"/>
                  </a:lnTo>
                  <a:lnTo>
                    <a:pt x="529" y="332"/>
                  </a:lnTo>
                  <a:lnTo>
                    <a:pt x="534" y="332"/>
                  </a:lnTo>
                  <a:lnTo>
                    <a:pt x="534" y="332"/>
                  </a:lnTo>
                  <a:lnTo>
                    <a:pt x="580" y="327"/>
                  </a:lnTo>
                  <a:lnTo>
                    <a:pt x="580" y="327"/>
                  </a:lnTo>
                  <a:lnTo>
                    <a:pt x="585" y="327"/>
                  </a:lnTo>
                  <a:lnTo>
                    <a:pt x="585" y="327"/>
                  </a:lnTo>
                  <a:lnTo>
                    <a:pt x="608" y="327"/>
                  </a:lnTo>
                  <a:lnTo>
                    <a:pt x="635" y="323"/>
                  </a:lnTo>
                  <a:lnTo>
                    <a:pt x="635" y="323"/>
                  </a:lnTo>
                  <a:lnTo>
                    <a:pt x="654" y="323"/>
                  </a:lnTo>
                  <a:lnTo>
                    <a:pt x="654" y="323"/>
                  </a:lnTo>
                  <a:lnTo>
                    <a:pt x="640" y="318"/>
                  </a:lnTo>
                  <a:lnTo>
                    <a:pt x="631" y="323"/>
                  </a:lnTo>
                  <a:lnTo>
                    <a:pt x="631" y="323"/>
                  </a:lnTo>
                  <a:lnTo>
                    <a:pt x="626" y="318"/>
                  </a:lnTo>
                  <a:lnTo>
                    <a:pt x="626" y="318"/>
                  </a:lnTo>
                  <a:lnTo>
                    <a:pt x="608" y="318"/>
                  </a:lnTo>
                  <a:lnTo>
                    <a:pt x="608" y="318"/>
                  </a:lnTo>
                  <a:lnTo>
                    <a:pt x="575" y="323"/>
                  </a:lnTo>
                  <a:lnTo>
                    <a:pt x="575" y="323"/>
                  </a:lnTo>
                  <a:lnTo>
                    <a:pt x="562" y="327"/>
                  </a:lnTo>
                  <a:lnTo>
                    <a:pt x="548" y="323"/>
                  </a:lnTo>
                  <a:lnTo>
                    <a:pt x="548" y="323"/>
                  </a:lnTo>
                  <a:lnTo>
                    <a:pt x="529" y="323"/>
                  </a:lnTo>
                  <a:lnTo>
                    <a:pt x="529" y="323"/>
                  </a:lnTo>
                  <a:lnTo>
                    <a:pt x="525" y="327"/>
                  </a:lnTo>
                  <a:lnTo>
                    <a:pt x="525" y="327"/>
                  </a:lnTo>
                  <a:lnTo>
                    <a:pt x="520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497" y="323"/>
                  </a:lnTo>
                  <a:lnTo>
                    <a:pt x="497" y="323"/>
                  </a:lnTo>
                  <a:lnTo>
                    <a:pt x="492" y="327"/>
                  </a:lnTo>
                  <a:lnTo>
                    <a:pt x="483" y="327"/>
                  </a:lnTo>
                  <a:lnTo>
                    <a:pt x="483" y="327"/>
                  </a:lnTo>
                  <a:lnTo>
                    <a:pt x="474" y="332"/>
                  </a:lnTo>
                  <a:lnTo>
                    <a:pt x="469" y="332"/>
                  </a:lnTo>
                  <a:lnTo>
                    <a:pt x="469" y="332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0" y="327"/>
                  </a:lnTo>
                  <a:lnTo>
                    <a:pt x="460" y="327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1" y="336"/>
                  </a:lnTo>
                  <a:lnTo>
                    <a:pt x="446" y="336"/>
                  </a:lnTo>
                  <a:lnTo>
                    <a:pt x="437" y="336"/>
                  </a:lnTo>
                  <a:lnTo>
                    <a:pt x="437" y="336"/>
                  </a:lnTo>
                  <a:lnTo>
                    <a:pt x="433" y="336"/>
                  </a:lnTo>
                  <a:lnTo>
                    <a:pt x="433" y="336"/>
                  </a:lnTo>
                  <a:lnTo>
                    <a:pt x="423" y="336"/>
                  </a:lnTo>
                  <a:lnTo>
                    <a:pt x="423" y="336"/>
                  </a:lnTo>
                  <a:lnTo>
                    <a:pt x="419" y="336"/>
                  </a:lnTo>
                  <a:lnTo>
                    <a:pt x="419" y="336"/>
                  </a:lnTo>
                  <a:lnTo>
                    <a:pt x="410" y="341"/>
                  </a:lnTo>
                  <a:lnTo>
                    <a:pt x="400" y="341"/>
                  </a:lnTo>
                  <a:lnTo>
                    <a:pt x="400" y="341"/>
                  </a:lnTo>
                  <a:lnTo>
                    <a:pt x="387" y="341"/>
                  </a:lnTo>
                  <a:lnTo>
                    <a:pt x="387" y="341"/>
                  </a:lnTo>
                  <a:lnTo>
                    <a:pt x="350" y="346"/>
                  </a:lnTo>
                  <a:lnTo>
                    <a:pt x="350" y="346"/>
                  </a:lnTo>
                  <a:lnTo>
                    <a:pt x="345" y="346"/>
                  </a:lnTo>
                  <a:lnTo>
                    <a:pt x="345" y="346"/>
                  </a:lnTo>
                  <a:lnTo>
                    <a:pt x="331" y="346"/>
                  </a:lnTo>
                  <a:lnTo>
                    <a:pt x="317" y="346"/>
                  </a:lnTo>
                  <a:lnTo>
                    <a:pt x="317" y="346"/>
                  </a:lnTo>
                  <a:lnTo>
                    <a:pt x="290" y="355"/>
                  </a:lnTo>
                  <a:lnTo>
                    <a:pt x="290" y="355"/>
                  </a:lnTo>
                  <a:lnTo>
                    <a:pt x="271" y="355"/>
                  </a:lnTo>
                  <a:lnTo>
                    <a:pt x="271" y="355"/>
                  </a:lnTo>
                  <a:lnTo>
                    <a:pt x="248" y="355"/>
                  </a:lnTo>
                  <a:lnTo>
                    <a:pt x="248" y="355"/>
                  </a:lnTo>
                  <a:lnTo>
                    <a:pt x="225" y="359"/>
                  </a:lnTo>
                  <a:lnTo>
                    <a:pt x="225" y="359"/>
                  </a:lnTo>
                  <a:lnTo>
                    <a:pt x="207" y="359"/>
                  </a:lnTo>
                  <a:lnTo>
                    <a:pt x="207" y="359"/>
                  </a:lnTo>
                  <a:lnTo>
                    <a:pt x="216" y="359"/>
                  </a:lnTo>
                  <a:lnTo>
                    <a:pt x="216" y="359"/>
                  </a:lnTo>
                  <a:lnTo>
                    <a:pt x="235" y="355"/>
                  </a:lnTo>
                  <a:lnTo>
                    <a:pt x="235" y="355"/>
                  </a:lnTo>
                  <a:lnTo>
                    <a:pt x="253" y="350"/>
                  </a:lnTo>
                  <a:lnTo>
                    <a:pt x="253" y="350"/>
                  </a:lnTo>
                  <a:lnTo>
                    <a:pt x="281" y="350"/>
                  </a:lnTo>
                  <a:lnTo>
                    <a:pt x="281" y="350"/>
                  </a:lnTo>
                  <a:lnTo>
                    <a:pt x="299" y="346"/>
                  </a:lnTo>
                  <a:lnTo>
                    <a:pt x="299" y="346"/>
                  </a:lnTo>
                  <a:lnTo>
                    <a:pt x="304" y="346"/>
                  </a:lnTo>
                  <a:lnTo>
                    <a:pt x="304" y="346"/>
                  </a:lnTo>
                  <a:lnTo>
                    <a:pt x="304" y="336"/>
                  </a:lnTo>
                  <a:lnTo>
                    <a:pt x="304" y="336"/>
                  </a:lnTo>
                  <a:lnTo>
                    <a:pt x="317" y="336"/>
                  </a:lnTo>
                  <a:lnTo>
                    <a:pt x="317" y="336"/>
                  </a:lnTo>
                  <a:lnTo>
                    <a:pt x="313" y="341"/>
                  </a:lnTo>
                  <a:lnTo>
                    <a:pt x="313" y="341"/>
                  </a:lnTo>
                  <a:lnTo>
                    <a:pt x="308" y="346"/>
                  </a:lnTo>
                  <a:lnTo>
                    <a:pt x="308" y="346"/>
                  </a:lnTo>
                  <a:lnTo>
                    <a:pt x="322" y="346"/>
                  </a:lnTo>
                  <a:lnTo>
                    <a:pt x="331" y="336"/>
                  </a:lnTo>
                  <a:lnTo>
                    <a:pt x="331" y="336"/>
                  </a:lnTo>
                  <a:lnTo>
                    <a:pt x="331" y="332"/>
                  </a:lnTo>
                  <a:lnTo>
                    <a:pt x="331" y="332"/>
                  </a:lnTo>
                  <a:lnTo>
                    <a:pt x="345" y="336"/>
                  </a:lnTo>
                  <a:lnTo>
                    <a:pt x="345" y="336"/>
                  </a:lnTo>
                  <a:lnTo>
                    <a:pt x="350" y="332"/>
                  </a:lnTo>
                  <a:lnTo>
                    <a:pt x="350" y="332"/>
                  </a:lnTo>
                  <a:lnTo>
                    <a:pt x="359" y="332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73" y="323"/>
                  </a:lnTo>
                  <a:lnTo>
                    <a:pt x="373" y="323"/>
                  </a:lnTo>
                  <a:lnTo>
                    <a:pt x="368" y="318"/>
                  </a:lnTo>
                  <a:lnTo>
                    <a:pt x="368" y="318"/>
                  </a:lnTo>
                  <a:lnTo>
                    <a:pt x="359" y="323"/>
                  </a:lnTo>
                  <a:lnTo>
                    <a:pt x="354" y="323"/>
                  </a:lnTo>
                  <a:lnTo>
                    <a:pt x="354" y="323"/>
                  </a:lnTo>
                  <a:lnTo>
                    <a:pt x="350" y="323"/>
                  </a:lnTo>
                  <a:lnTo>
                    <a:pt x="345" y="323"/>
                  </a:lnTo>
                  <a:lnTo>
                    <a:pt x="345" y="323"/>
                  </a:lnTo>
                  <a:lnTo>
                    <a:pt x="340" y="327"/>
                  </a:lnTo>
                  <a:lnTo>
                    <a:pt x="340" y="327"/>
                  </a:lnTo>
                  <a:lnTo>
                    <a:pt x="340" y="323"/>
                  </a:lnTo>
                  <a:lnTo>
                    <a:pt x="340" y="323"/>
                  </a:lnTo>
                  <a:lnTo>
                    <a:pt x="331" y="323"/>
                  </a:lnTo>
                  <a:lnTo>
                    <a:pt x="331" y="323"/>
                  </a:lnTo>
                  <a:lnTo>
                    <a:pt x="354" y="318"/>
                  </a:lnTo>
                  <a:lnTo>
                    <a:pt x="354" y="318"/>
                  </a:lnTo>
                  <a:lnTo>
                    <a:pt x="377" y="318"/>
                  </a:lnTo>
                  <a:lnTo>
                    <a:pt x="377" y="318"/>
                  </a:lnTo>
                  <a:lnTo>
                    <a:pt x="382" y="318"/>
                  </a:lnTo>
                  <a:lnTo>
                    <a:pt x="382" y="318"/>
                  </a:lnTo>
                  <a:lnTo>
                    <a:pt x="377" y="323"/>
                  </a:lnTo>
                  <a:lnTo>
                    <a:pt x="377" y="323"/>
                  </a:lnTo>
                  <a:lnTo>
                    <a:pt x="373" y="327"/>
                  </a:lnTo>
                  <a:lnTo>
                    <a:pt x="373" y="327"/>
                  </a:lnTo>
                  <a:lnTo>
                    <a:pt x="373" y="336"/>
                  </a:lnTo>
                  <a:lnTo>
                    <a:pt x="373" y="336"/>
                  </a:lnTo>
                  <a:lnTo>
                    <a:pt x="377" y="327"/>
                  </a:lnTo>
                  <a:lnTo>
                    <a:pt x="377" y="327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7" y="332"/>
                  </a:lnTo>
                  <a:lnTo>
                    <a:pt x="387" y="332"/>
                  </a:lnTo>
                  <a:lnTo>
                    <a:pt x="382" y="327"/>
                  </a:lnTo>
                  <a:lnTo>
                    <a:pt x="382" y="327"/>
                  </a:lnTo>
                  <a:lnTo>
                    <a:pt x="391" y="327"/>
                  </a:lnTo>
                  <a:lnTo>
                    <a:pt x="391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3"/>
                  </a:lnTo>
                  <a:lnTo>
                    <a:pt x="410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18"/>
                  </a:lnTo>
                  <a:lnTo>
                    <a:pt x="391" y="318"/>
                  </a:lnTo>
                  <a:lnTo>
                    <a:pt x="391" y="318"/>
                  </a:lnTo>
                  <a:lnTo>
                    <a:pt x="391" y="323"/>
                  </a:lnTo>
                  <a:lnTo>
                    <a:pt x="391" y="323"/>
                  </a:lnTo>
                  <a:lnTo>
                    <a:pt x="419" y="318"/>
                  </a:lnTo>
                  <a:lnTo>
                    <a:pt x="419" y="318"/>
                  </a:lnTo>
                  <a:lnTo>
                    <a:pt x="423" y="318"/>
                  </a:lnTo>
                  <a:lnTo>
                    <a:pt x="423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51" y="313"/>
                  </a:lnTo>
                  <a:lnTo>
                    <a:pt x="451" y="313"/>
                  </a:lnTo>
                  <a:lnTo>
                    <a:pt x="465" y="313"/>
                  </a:lnTo>
                  <a:lnTo>
                    <a:pt x="479" y="313"/>
                  </a:lnTo>
                  <a:lnTo>
                    <a:pt x="479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502" y="309"/>
                  </a:lnTo>
                  <a:lnTo>
                    <a:pt x="502" y="309"/>
                  </a:lnTo>
                  <a:lnTo>
                    <a:pt x="506" y="309"/>
                  </a:lnTo>
                  <a:lnTo>
                    <a:pt x="506" y="309"/>
                  </a:lnTo>
                  <a:lnTo>
                    <a:pt x="511" y="313"/>
                  </a:lnTo>
                  <a:lnTo>
                    <a:pt x="511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465" y="318"/>
                  </a:lnTo>
                  <a:lnTo>
                    <a:pt x="465" y="318"/>
                  </a:lnTo>
                  <a:lnTo>
                    <a:pt x="428" y="318"/>
                  </a:lnTo>
                  <a:lnTo>
                    <a:pt x="428" y="318"/>
                  </a:lnTo>
                  <a:lnTo>
                    <a:pt x="419" y="323"/>
                  </a:lnTo>
                  <a:lnTo>
                    <a:pt x="419" y="323"/>
                  </a:lnTo>
                  <a:lnTo>
                    <a:pt x="433" y="323"/>
                  </a:lnTo>
                  <a:lnTo>
                    <a:pt x="433" y="323"/>
                  </a:lnTo>
                  <a:lnTo>
                    <a:pt x="442" y="323"/>
                  </a:lnTo>
                  <a:lnTo>
                    <a:pt x="442" y="323"/>
                  </a:lnTo>
                  <a:lnTo>
                    <a:pt x="465" y="323"/>
                  </a:lnTo>
                  <a:lnTo>
                    <a:pt x="465" y="323"/>
                  </a:lnTo>
                  <a:lnTo>
                    <a:pt x="474" y="318"/>
                  </a:lnTo>
                  <a:lnTo>
                    <a:pt x="474" y="318"/>
                  </a:lnTo>
                  <a:lnTo>
                    <a:pt x="506" y="318"/>
                  </a:lnTo>
                  <a:lnTo>
                    <a:pt x="506" y="318"/>
                  </a:lnTo>
                  <a:lnTo>
                    <a:pt x="548" y="313"/>
                  </a:lnTo>
                  <a:lnTo>
                    <a:pt x="548" y="313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603" y="309"/>
                  </a:lnTo>
                  <a:lnTo>
                    <a:pt x="603" y="309"/>
                  </a:lnTo>
                  <a:lnTo>
                    <a:pt x="608" y="309"/>
                  </a:lnTo>
                  <a:lnTo>
                    <a:pt x="608" y="309"/>
                  </a:lnTo>
                  <a:lnTo>
                    <a:pt x="608" y="299"/>
                  </a:lnTo>
                  <a:lnTo>
                    <a:pt x="608" y="299"/>
                  </a:lnTo>
                  <a:lnTo>
                    <a:pt x="575" y="299"/>
                  </a:lnTo>
                  <a:lnTo>
                    <a:pt x="575" y="299"/>
                  </a:lnTo>
                  <a:lnTo>
                    <a:pt x="557" y="299"/>
                  </a:lnTo>
                  <a:lnTo>
                    <a:pt x="557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34" y="299"/>
                  </a:lnTo>
                  <a:lnTo>
                    <a:pt x="543" y="295"/>
                  </a:lnTo>
                  <a:lnTo>
                    <a:pt x="543" y="295"/>
                  </a:lnTo>
                  <a:lnTo>
                    <a:pt x="571" y="295"/>
                  </a:lnTo>
                  <a:lnTo>
                    <a:pt x="594" y="295"/>
                  </a:lnTo>
                  <a:lnTo>
                    <a:pt x="594" y="295"/>
                  </a:lnTo>
                  <a:lnTo>
                    <a:pt x="631" y="295"/>
                  </a:lnTo>
                  <a:lnTo>
                    <a:pt x="631" y="295"/>
                  </a:lnTo>
                  <a:lnTo>
                    <a:pt x="668" y="295"/>
                  </a:lnTo>
                  <a:lnTo>
                    <a:pt x="668" y="295"/>
                  </a:lnTo>
                  <a:lnTo>
                    <a:pt x="686" y="290"/>
                  </a:lnTo>
                  <a:lnTo>
                    <a:pt x="686" y="290"/>
                  </a:lnTo>
                  <a:lnTo>
                    <a:pt x="704" y="290"/>
                  </a:lnTo>
                  <a:lnTo>
                    <a:pt x="704" y="290"/>
                  </a:lnTo>
                  <a:lnTo>
                    <a:pt x="727" y="290"/>
                  </a:lnTo>
                  <a:lnTo>
                    <a:pt x="727" y="290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55" y="290"/>
                  </a:lnTo>
                  <a:lnTo>
                    <a:pt x="755" y="290"/>
                  </a:lnTo>
                  <a:lnTo>
                    <a:pt x="783" y="290"/>
                  </a:lnTo>
                  <a:lnTo>
                    <a:pt x="783" y="290"/>
                  </a:lnTo>
                  <a:lnTo>
                    <a:pt x="787" y="290"/>
                  </a:lnTo>
                  <a:lnTo>
                    <a:pt x="787" y="290"/>
                  </a:lnTo>
                  <a:lnTo>
                    <a:pt x="801" y="295"/>
                  </a:lnTo>
                  <a:lnTo>
                    <a:pt x="815" y="290"/>
                  </a:lnTo>
                  <a:lnTo>
                    <a:pt x="815" y="290"/>
                  </a:lnTo>
                  <a:lnTo>
                    <a:pt x="820" y="290"/>
                  </a:lnTo>
                  <a:lnTo>
                    <a:pt x="820" y="290"/>
                  </a:lnTo>
                  <a:lnTo>
                    <a:pt x="829" y="295"/>
                  </a:lnTo>
                  <a:lnTo>
                    <a:pt x="833" y="295"/>
                  </a:lnTo>
                  <a:lnTo>
                    <a:pt x="833" y="295"/>
                  </a:lnTo>
                  <a:lnTo>
                    <a:pt x="875" y="295"/>
                  </a:lnTo>
                  <a:lnTo>
                    <a:pt x="875" y="295"/>
                  </a:lnTo>
                  <a:lnTo>
                    <a:pt x="889" y="295"/>
                  </a:lnTo>
                  <a:lnTo>
                    <a:pt x="889" y="295"/>
                  </a:lnTo>
                  <a:lnTo>
                    <a:pt x="893" y="295"/>
                  </a:lnTo>
                  <a:lnTo>
                    <a:pt x="893" y="295"/>
                  </a:lnTo>
                  <a:lnTo>
                    <a:pt x="898" y="295"/>
                  </a:lnTo>
                  <a:lnTo>
                    <a:pt x="898" y="295"/>
                  </a:lnTo>
                  <a:lnTo>
                    <a:pt x="912" y="295"/>
                  </a:lnTo>
                  <a:lnTo>
                    <a:pt x="912" y="295"/>
                  </a:lnTo>
                  <a:lnTo>
                    <a:pt x="926" y="295"/>
                  </a:lnTo>
                  <a:lnTo>
                    <a:pt x="926" y="295"/>
                  </a:lnTo>
                  <a:lnTo>
                    <a:pt x="972" y="299"/>
                  </a:lnTo>
                  <a:lnTo>
                    <a:pt x="972" y="299"/>
                  </a:lnTo>
                  <a:lnTo>
                    <a:pt x="1036" y="299"/>
                  </a:lnTo>
                  <a:lnTo>
                    <a:pt x="1036" y="299"/>
                  </a:lnTo>
                  <a:lnTo>
                    <a:pt x="1041" y="299"/>
                  </a:lnTo>
                  <a:lnTo>
                    <a:pt x="1041" y="299"/>
                  </a:lnTo>
                  <a:lnTo>
                    <a:pt x="1031" y="304"/>
                  </a:lnTo>
                  <a:lnTo>
                    <a:pt x="1031" y="304"/>
                  </a:lnTo>
                  <a:lnTo>
                    <a:pt x="967" y="299"/>
                  </a:lnTo>
                  <a:lnTo>
                    <a:pt x="967" y="299"/>
                  </a:lnTo>
                  <a:lnTo>
                    <a:pt x="939" y="299"/>
                  </a:lnTo>
                  <a:lnTo>
                    <a:pt x="939" y="299"/>
                  </a:lnTo>
                  <a:lnTo>
                    <a:pt x="907" y="304"/>
                  </a:lnTo>
                  <a:lnTo>
                    <a:pt x="907" y="304"/>
                  </a:lnTo>
                  <a:lnTo>
                    <a:pt x="907" y="299"/>
                  </a:lnTo>
                  <a:lnTo>
                    <a:pt x="907" y="299"/>
                  </a:lnTo>
                  <a:lnTo>
                    <a:pt x="902" y="299"/>
                  </a:lnTo>
                  <a:lnTo>
                    <a:pt x="902" y="299"/>
                  </a:lnTo>
                  <a:lnTo>
                    <a:pt x="893" y="304"/>
                  </a:lnTo>
                  <a:lnTo>
                    <a:pt x="879" y="299"/>
                  </a:lnTo>
                  <a:lnTo>
                    <a:pt x="879" y="299"/>
                  </a:lnTo>
                  <a:lnTo>
                    <a:pt x="870" y="299"/>
                  </a:lnTo>
                  <a:lnTo>
                    <a:pt x="861" y="299"/>
                  </a:lnTo>
                  <a:lnTo>
                    <a:pt x="861" y="299"/>
                  </a:lnTo>
                  <a:lnTo>
                    <a:pt x="847" y="299"/>
                  </a:lnTo>
                  <a:lnTo>
                    <a:pt x="847" y="299"/>
                  </a:lnTo>
                  <a:lnTo>
                    <a:pt x="843" y="299"/>
                  </a:lnTo>
                  <a:lnTo>
                    <a:pt x="843" y="299"/>
                  </a:lnTo>
                  <a:lnTo>
                    <a:pt x="838" y="299"/>
                  </a:lnTo>
                  <a:lnTo>
                    <a:pt x="838" y="299"/>
                  </a:lnTo>
                  <a:lnTo>
                    <a:pt x="829" y="299"/>
                  </a:lnTo>
                  <a:lnTo>
                    <a:pt x="829" y="299"/>
                  </a:lnTo>
                  <a:lnTo>
                    <a:pt x="824" y="299"/>
                  </a:lnTo>
                  <a:lnTo>
                    <a:pt x="824" y="299"/>
                  </a:lnTo>
                  <a:lnTo>
                    <a:pt x="820" y="295"/>
                  </a:lnTo>
                  <a:lnTo>
                    <a:pt x="820" y="295"/>
                  </a:lnTo>
                  <a:lnTo>
                    <a:pt x="773" y="299"/>
                  </a:lnTo>
                  <a:lnTo>
                    <a:pt x="773" y="299"/>
                  </a:lnTo>
                  <a:lnTo>
                    <a:pt x="769" y="304"/>
                  </a:lnTo>
                  <a:lnTo>
                    <a:pt x="769" y="309"/>
                  </a:lnTo>
                  <a:lnTo>
                    <a:pt x="769" y="309"/>
                  </a:lnTo>
                  <a:lnTo>
                    <a:pt x="773" y="309"/>
                  </a:lnTo>
                  <a:lnTo>
                    <a:pt x="773" y="309"/>
                  </a:lnTo>
                  <a:lnTo>
                    <a:pt x="787" y="309"/>
                  </a:lnTo>
                  <a:lnTo>
                    <a:pt x="787" y="309"/>
                  </a:lnTo>
                  <a:lnTo>
                    <a:pt x="801" y="309"/>
                  </a:lnTo>
                  <a:lnTo>
                    <a:pt x="806" y="304"/>
                  </a:lnTo>
                  <a:lnTo>
                    <a:pt x="806" y="304"/>
                  </a:lnTo>
                  <a:lnTo>
                    <a:pt x="810" y="309"/>
                  </a:lnTo>
                  <a:lnTo>
                    <a:pt x="810" y="309"/>
                  </a:lnTo>
                  <a:lnTo>
                    <a:pt x="838" y="309"/>
                  </a:lnTo>
                  <a:lnTo>
                    <a:pt x="838" y="309"/>
                  </a:lnTo>
                  <a:lnTo>
                    <a:pt x="861" y="309"/>
                  </a:lnTo>
                  <a:lnTo>
                    <a:pt x="861" y="309"/>
                  </a:lnTo>
                  <a:lnTo>
                    <a:pt x="866" y="309"/>
                  </a:lnTo>
                  <a:lnTo>
                    <a:pt x="866" y="309"/>
                  </a:lnTo>
                  <a:lnTo>
                    <a:pt x="875" y="313"/>
                  </a:lnTo>
                  <a:lnTo>
                    <a:pt x="889" y="313"/>
                  </a:lnTo>
                  <a:lnTo>
                    <a:pt x="889" y="313"/>
                  </a:lnTo>
                  <a:lnTo>
                    <a:pt x="902" y="309"/>
                  </a:lnTo>
                  <a:lnTo>
                    <a:pt x="902" y="309"/>
                  </a:lnTo>
                  <a:lnTo>
                    <a:pt x="912" y="313"/>
                  </a:lnTo>
                  <a:lnTo>
                    <a:pt x="912" y="313"/>
                  </a:lnTo>
                  <a:lnTo>
                    <a:pt x="944" y="313"/>
                  </a:lnTo>
                  <a:lnTo>
                    <a:pt x="944" y="313"/>
                  </a:lnTo>
                  <a:lnTo>
                    <a:pt x="958" y="313"/>
                  </a:lnTo>
                  <a:lnTo>
                    <a:pt x="976" y="313"/>
                  </a:lnTo>
                  <a:lnTo>
                    <a:pt x="976" y="313"/>
                  </a:lnTo>
                  <a:lnTo>
                    <a:pt x="981" y="313"/>
                  </a:lnTo>
                  <a:lnTo>
                    <a:pt x="985" y="313"/>
                  </a:lnTo>
                  <a:lnTo>
                    <a:pt x="985" y="313"/>
                  </a:lnTo>
                  <a:lnTo>
                    <a:pt x="972" y="318"/>
                  </a:lnTo>
                  <a:lnTo>
                    <a:pt x="958" y="318"/>
                  </a:lnTo>
                  <a:lnTo>
                    <a:pt x="958" y="318"/>
                  </a:lnTo>
                  <a:lnTo>
                    <a:pt x="1004" y="323"/>
                  </a:lnTo>
                  <a:lnTo>
                    <a:pt x="1004" y="323"/>
                  </a:lnTo>
                  <a:lnTo>
                    <a:pt x="1022" y="323"/>
                  </a:lnTo>
                  <a:lnTo>
                    <a:pt x="1022" y="323"/>
                  </a:lnTo>
                  <a:lnTo>
                    <a:pt x="1050" y="323"/>
                  </a:lnTo>
                  <a:lnTo>
                    <a:pt x="1073" y="323"/>
                  </a:lnTo>
                  <a:lnTo>
                    <a:pt x="1073" y="323"/>
                  </a:lnTo>
                  <a:lnTo>
                    <a:pt x="1091" y="323"/>
                  </a:lnTo>
                  <a:lnTo>
                    <a:pt x="1105" y="323"/>
                  </a:lnTo>
                  <a:lnTo>
                    <a:pt x="1105" y="323"/>
                  </a:lnTo>
                  <a:lnTo>
                    <a:pt x="1114" y="323"/>
                  </a:lnTo>
                  <a:lnTo>
                    <a:pt x="1114" y="323"/>
                  </a:lnTo>
                  <a:lnTo>
                    <a:pt x="1124" y="323"/>
                  </a:lnTo>
                  <a:lnTo>
                    <a:pt x="1124" y="323"/>
                  </a:lnTo>
                  <a:lnTo>
                    <a:pt x="1142" y="327"/>
                  </a:lnTo>
                  <a:lnTo>
                    <a:pt x="1142" y="327"/>
                  </a:lnTo>
                  <a:lnTo>
                    <a:pt x="1151" y="327"/>
                  </a:lnTo>
                  <a:lnTo>
                    <a:pt x="1165" y="327"/>
                  </a:lnTo>
                  <a:lnTo>
                    <a:pt x="1165" y="327"/>
                  </a:lnTo>
                  <a:lnTo>
                    <a:pt x="1188" y="327"/>
                  </a:lnTo>
                  <a:lnTo>
                    <a:pt x="1188" y="327"/>
                  </a:lnTo>
                  <a:lnTo>
                    <a:pt x="1207" y="327"/>
                  </a:lnTo>
                  <a:lnTo>
                    <a:pt x="1207" y="327"/>
                  </a:lnTo>
                  <a:lnTo>
                    <a:pt x="1220" y="332"/>
                  </a:lnTo>
                  <a:lnTo>
                    <a:pt x="1220" y="332"/>
                  </a:lnTo>
                  <a:lnTo>
                    <a:pt x="1234" y="327"/>
                  </a:lnTo>
                  <a:lnTo>
                    <a:pt x="1234" y="327"/>
                  </a:lnTo>
                  <a:lnTo>
                    <a:pt x="1243" y="332"/>
                  </a:lnTo>
                  <a:lnTo>
                    <a:pt x="1243" y="332"/>
                  </a:lnTo>
                  <a:lnTo>
                    <a:pt x="1257" y="332"/>
                  </a:lnTo>
                  <a:lnTo>
                    <a:pt x="1257" y="332"/>
                  </a:lnTo>
                  <a:lnTo>
                    <a:pt x="1262" y="336"/>
                  </a:lnTo>
                  <a:lnTo>
                    <a:pt x="1266" y="336"/>
                  </a:lnTo>
                  <a:lnTo>
                    <a:pt x="1276" y="336"/>
                  </a:lnTo>
                  <a:lnTo>
                    <a:pt x="1276" y="336"/>
                  </a:lnTo>
                  <a:lnTo>
                    <a:pt x="1285" y="336"/>
                  </a:lnTo>
                  <a:lnTo>
                    <a:pt x="1294" y="336"/>
                  </a:lnTo>
                  <a:lnTo>
                    <a:pt x="1294" y="336"/>
                  </a:lnTo>
                  <a:lnTo>
                    <a:pt x="1312" y="341"/>
                  </a:lnTo>
                  <a:lnTo>
                    <a:pt x="1326" y="341"/>
                  </a:lnTo>
                  <a:lnTo>
                    <a:pt x="1326" y="341"/>
                  </a:lnTo>
                  <a:lnTo>
                    <a:pt x="1331" y="341"/>
                  </a:lnTo>
                  <a:lnTo>
                    <a:pt x="1331" y="341"/>
                  </a:lnTo>
                  <a:lnTo>
                    <a:pt x="1340" y="346"/>
                  </a:lnTo>
                  <a:lnTo>
                    <a:pt x="1340" y="346"/>
                  </a:lnTo>
                  <a:lnTo>
                    <a:pt x="1349" y="346"/>
                  </a:lnTo>
                  <a:lnTo>
                    <a:pt x="1349" y="346"/>
                  </a:lnTo>
                  <a:lnTo>
                    <a:pt x="1368" y="346"/>
                  </a:lnTo>
                  <a:lnTo>
                    <a:pt x="1382" y="350"/>
                  </a:lnTo>
                  <a:lnTo>
                    <a:pt x="1382" y="350"/>
                  </a:lnTo>
                  <a:lnTo>
                    <a:pt x="1386" y="350"/>
                  </a:lnTo>
                  <a:lnTo>
                    <a:pt x="1386" y="350"/>
                  </a:lnTo>
                  <a:lnTo>
                    <a:pt x="1395" y="355"/>
                  </a:lnTo>
                  <a:lnTo>
                    <a:pt x="1395" y="355"/>
                  </a:lnTo>
                  <a:lnTo>
                    <a:pt x="1405" y="364"/>
                  </a:lnTo>
                  <a:lnTo>
                    <a:pt x="1405" y="364"/>
                  </a:lnTo>
                  <a:lnTo>
                    <a:pt x="1409" y="369"/>
                  </a:lnTo>
                  <a:lnTo>
                    <a:pt x="1414" y="373"/>
                  </a:lnTo>
                  <a:lnTo>
                    <a:pt x="1414" y="373"/>
                  </a:lnTo>
                  <a:lnTo>
                    <a:pt x="1423" y="392"/>
                  </a:lnTo>
                  <a:lnTo>
                    <a:pt x="1423" y="392"/>
                  </a:lnTo>
                  <a:lnTo>
                    <a:pt x="1418" y="392"/>
                  </a:lnTo>
                  <a:lnTo>
                    <a:pt x="1418" y="392"/>
                  </a:lnTo>
                  <a:lnTo>
                    <a:pt x="1428" y="401"/>
                  </a:lnTo>
                  <a:lnTo>
                    <a:pt x="1428" y="401"/>
                  </a:lnTo>
                  <a:lnTo>
                    <a:pt x="1432" y="396"/>
                  </a:lnTo>
                  <a:lnTo>
                    <a:pt x="1432" y="396"/>
                  </a:lnTo>
                  <a:lnTo>
                    <a:pt x="1437" y="406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6" y="406"/>
                  </a:lnTo>
                  <a:lnTo>
                    <a:pt x="1451" y="396"/>
                  </a:lnTo>
                  <a:lnTo>
                    <a:pt x="1451" y="396"/>
                  </a:lnTo>
                  <a:lnTo>
                    <a:pt x="1446" y="392"/>
                  </a:lnTo>
                  <a:lnTo>
                    <a:pt x="1446" y="392"/>
                  </a:lnTo>
                  <a:lnTo>
                    <a:pt x="1455" y="378"/>
                  </a:lnTo>
                  <a:lnTo>
                    <a:pt x="1455" y="378"/>
                  </a:lnTo>
                  <a:lnTo>
                    <a:pt x="1460" y="387"/>
                  </a:lnTo>
                  <a:lnTo>
                    <a:pt x="1460" y="387"/>
                  </a:lnTo>
                  <a:lnTo>
                    <a:pt x="1474" y="383"/>
                  </a:lnTo>
                  <a:lnTo>
                    <a:pt x="1483" y="378"/>
                  </a:lnTo>
                  <a:lnTo>
                    <a:pt x="1483" y="378"/>
                  </a:lnTo>
                  <a:lnTo>
                    <a:pt x="1492" y="378"/>
                  </a:lnTo>
                  <a:lnTo>
                    <a:pt x="1497" y="378"/>
                  </a:lnTo>
                  <a:lnTo>
                    <a:pt x="1497" y="378"/>
                  </a:lnTo>
                  <a:lnTo>
                    <a:pt x="1511" y="383"/>
                  </a:lnTo>
                  <a:lnTo>
                    <a:pt x="1511" y="383"/>
                  </a:lnTo>
                  <a:lnTo>
                    <a:pt x="1538" y="383"/>
                  </a:lnTo>
                  <a:lnTo>
                    <a:pt x="1538" y="383"/>
                  </a:lnTo>
                  <a:lnTo>
                    <a:pt x="1561" y="378"/>
                  </a:lnTo>
                  <a:lnTo>
                    <a:pt x="1561" y="378"/>
                  </a:lnTo>
                  <a:lnTo>
                    <a:pt x="1566" y="378"/>
                  </a:lnTo>
                  <a:lnTo>
                    <a:pt x="1566" y="378"/>
                  </a:lnTo>
                  <a:lnTo>
                    <a:pt x="1561" y="373"/>
                  </a:lnTo>
                  <a:lnTo>
                    <a:pt x="1561" y="373"/>
                  </a:lnTo>
                  <a:lnTo>
                    <a:pt x="1580" y="373"/>
                  </a:lnTo>
                  <a:lnTo>
                    <a:pt x="1580" y="373"/>
                  </a:lnTo>
                  <a:lnTo>
                    <a:pt x="1566" y="369"/>
                  </a:lnTo>
                  <a:lnTo>
                    <a:pt x="1547" y="359"/>
                  </a:lnTo>
                  <a:lnTo>
                    <a:pt x="1547" y="359"/>
                  </a:lnTo>
                  <a:lnTo>
                    <a:pt x="1561" y="359"/>
                  </a:lnTo>
                  <a:lnTo>
                    <a:pt x="1575" y="359"/>
                  </a:lnTo>
                  <a:lnTo>
                    <a:pt x="1575" y="359"/>
                  </a:lnTo>
                  <a:lnTo>
                    <a:pt x="1575" y="350"/>
                  </a:lnTo>
                  <a:lnTo>
                    <a:pt x="1575" y="350"/>
                  </a:lnTo>
                  <a:lnTo>
                    <a:pt x="1570" y="346"/>
                  </a:lnTo>
                  <a:lnTo>
                    <a:pt x="1566" y="341"/>
                  </a:lnTo>
                  <a:lnTo>
                    <a:pt x="1566" y="341"/>
                  </a:lnTo>
                  <a:lnTo>
                    <a:pt x="1580" y="341"/>
                  </a:lnTo>
                  <a:lnTo>
                    <a:pt x="1580" y="341"/>
                  </a:lnTo>
                  <a:lnTo>
                    <a:pt x="1589" y="332"/>
                  </a:lnTo>
                  <a:lnTo>
                    <a:pt x="1593" y="323"/>
                  </a:lnTo>
                  <a:lnTo>
                    <a:pt x="1593" y="323"/>
                  </a:lnTo>
                  <a:lnTo>
                    <a:pt x="1593" y="313"/>
                  </a:lnTo>
                  <a:lnTo>
                    <a:pt x="1593" y="313"/>
                  </a:lnTo>
                  <a:lnTo>
                    <a:pt x="1598" y="304"/>
                  </a:lnTo>
                  <a:lnTo>
                    <a:pt x="1598" y="304"/>
                  </a:lnTo>
                  <a:lnTo>
                    <a:pt x="1607" y="290"/>
                  </a:lnTo>
                  <a:lnTo>
                    <a:pt x="1607" y="290"/>
                  </a:lnTo>
                  <a:lnTo>
                    <a:pt x="1607" y="281"/>
                  </a:lnTo>
                  <a:lnTo>
                    <a:pt x="1607" y="281"/>
                  </a:lnTo>
                  <a:lnTo>
                    <a:pt x="1607" y="267"/>
                  </a:lnTo>
                  <a:lnTo>
                    <a:pt x="1603" y="253"/>
                  </a:lnTo>
                  <a:lnTo>
                    <a:pt x="1603" y="253"/>
                  </a:lnTo>
                  <a:lnTo>
                    <a:pt x="1603" y="249"/>
                  </a:lnTo>
                  <a:lnTo>
                    <a:pt x="1603" y="249"/>
                  </a:lnTo>
                  <a:close/>
                  <a:moveTo>
                    <a:pt x="138" y="373"/>
                  </a:moveTo>
                  <a:lnTo>
                    <a:pt x="138" y="373"/>
                  </a:lnTo>
                  <a:lnTo>
                    <a:pt x="138" y="369"/>
                  </a:lnTo>
                  <a:lnTo>
                    <a:pt x="138" y="369"/>
                  </a:lnTo>
                  <a:lnTo>
                    <a:pt x="147" y="369"/>
                  </a:lnTo>
                  <a:lnTo>
                    <a:pt x="147" y="369"/>
                  </a:lnTo>
                  <a:lnTo>
                    <a:pt x="147" y="373"/>
                  </a:lnTo>
                  <a:lnTo>
                    <a:pt x="147" y="373"/>
                  </a:lnTo>
                  <a:lnTo>
                    <a:pt x="138" y="373"/>
                  </a:lnTo>
                  <a:lnTo>
                    <a:pt x="138" y="373"/>
                  </a:lnTo>
                  <a:close/>
                  <a:moveTo>
                    <a:pt x="179" y="336"/>
                  </a:moveTo>
                  <a:lnTo>
                    <a:pt x="179" y="336"/>
                  </a:lnTo>
                  <a:lnTo>
                    <a:pt x="179" y="341"/>
                  </a:lnTo>
                  <a:lnTo>
                    <a:pt x="179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9" y="336"/>
                  </a:lnTo>
                  <a:lnTo>
                    <a:pt x="179" y="336"/>
                  </a:lnTo>
                  <a:close/>
                  <a:moveTo>
                    <a:pt x="156" y="369"/>
                  </a:move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61" y="369"/>
                  </a:lnTo>
                  <a:lnTo>
                    <a:pt x="161" y="369"/>
                  </a:lnTo>
                  <a:lnTo>
                    <a:pt x="156" y="369"/>
                  </a:lnTo>
                  <a:lnTo>
                    <a:pt x="156" y="369"/>
                  </a:lnTo>
                  <a:close/>
                  <a:moveTo>
                    <a:pt x="170" y="364"/>
                  </a:moveTo>
                  <a:lnTo>
                    <a:pt x="170" y="364"/>
                  </a:lnTo>
                  <a:lnTo>
                    <a:pt x="179" y="364"/>
                  </a:lnTo>
                  <a:lnTo>
                    <a:pt x="188" y="364"/>
                  </a:lnTo>
                  <a:lnTo>
                    <a:pt x="188" y="364"/>
                  </a:lnTo>
                  <a:lnTo>
                    <a:pt x="179" y="364"/>
                  </a:lnTo>
                  <a:lnTo>
                    <a:pt x="170" y="364"/>
                  </a:lnTo>
                  <a:lnTo>
                    <a:pt x="170" y="364"/>
                  </a:lnTo>
                  <a:close/>
                  <a:moveTo>
                    <a:pt x="198" y="364"/>
                  </a:moveTo>
                  <a:lnTo>
                    <a:pt x="198" y="364"/>
                  </a:lnTo>
                  <a:lnTo>
                    <a:pt x="198" y="359"/>
                  </a:lnTo>
                  <a:lnTo>
                    <a:pt x="198" y="359"/>
                  </a:lnTo>
                  <a:lnTo>
                    <a:pt x="202" y="359"/>
                  </a:lnTo>
                  <a:lnTo>
                    <a:pt x="202" y="359"/>
                  </a:lnTo>
                  <a:lnTo>
                    <a:pt x="202" y="364"/>
                  </a:lnTo>
                  <a:lnTo>
                    <a:pt x="202" y="364"/>
                  </a:lnTo>
                  <a:lnTo>
                    <a:pt x="198" y="364"/>
                  </a:lnTo>
                  <a:lnTo>
                    <a:pt x="198" y="364"/>
                  </a:lnTo>
                  <a:close/>
                  <a:moveTo>
                    <a:pt x="225" y="332"/>
                  </a:moveTo>
                  <a:lnTo>
                    <a:pt x="225" y="332"/>
                  </a:lnTo>
                  <a:lnTo>
                    <a:pt x="211" y="336"/>
                  </a:lnTo>
                  <a:lnTo>
                    <a:pt x="211" y="336"/>
                  </a:lnTo>
                  <a:lnTo>
                    <a:pt x="202" y="336"/>
                  </a:lnTo>
                  <a:lnTo>
                    <a:pt x="202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98" y="332"/>
                  </a:lnTo>
                  <a:lnTo>
                    <a:pt x="198" y="332"/>
                  </a:lnTo>
                  <a:lnTo>
                    <a:pt x="230" y="332"/>
                  </a:lnTo>
                  <a:lnTo>
                    <a:pt x="230" y="332"/>
                  </a:lnTo>
                  <a:lnTo>
                    <a:pt x="235" y="327"/>
                  </a:lnTo>
                  <a:lnTo>
                    <a:pt x="239" y="332"/>
                  </a:lnTo>
                  <a:lnTo>
                    <a:pt x="239" y="332"/>
                  </a:lnTo>
                  <a:lnTo>
                    <a:pt x="235" y="332"/>
                  </a:lnTo>
                  <a:lnTo>
                    <a:pt x="225" y="332"/>
                  </a:lnTo>
                  <a:lnTo>
                    <a:pt x="225" y="332"/>
                  </a:lnTo>
                  <a:close/>
                  <a:moveTo>
                    <a:pt x="248" y="332"/>
                  </a:moveTo>
                  <a:lnTo>
                    <a:pt x="248" y="332"/>
                  </a:lnTo>
                  <a:lnTo>
                    <a:pt x="248" y="327"/>
                  </a:lnTo>
                  <a:lnTo>
                    <a:pt x="258" y="327"/>
                  </a:lnTo>
                  <a:lnTo>
                    <a:pt x="258" y="327"/>
                  </a:lnTo>
                  <a:lnTo>
                    <a:pt x="248" y="332"/>
                  </a:lnTo>
                  <a:lnTo>
                    <a:pt x="248" y="332"/>
                  </a:lnTo>
                  <a:close/>
                  <a:moveTo>
                    <a:pt x="267" y="341"/>
                  </a:moveTo>
                  <a:lnTo>
                    <a:pt x="267" y="341"/>
                  </a:lnTo>
                  <a:lnTo>
                    <a:pt x="267" y="341"/>
                  </a:lnTo>
                  <a:lnTo>
                    <a:pt x="267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67" y="341"/>
                  </a:lnTo>
                  <a:lnTo>
                    <a:pt x="267" y="341"/>
                  </a:lnTo>
                  <a:close/>
                  <a:moveTo>
                    <a:pt x="271" y="327"/>
                  </a:moveTo>
                  <a:lnTo>
                    <a:pt x="271" y="327"/>
                  </a:lnTo>
                  <a:lnTo>
                    <a:pt x="276" y="327"/>
                  </a:lnTo>
                  <a:lnTo>
                    <a:pt x="276" y="327"/>
                  </a:lnTo>
                  <a:lnTo>
                    <a:pt x="271" y="327"/>
                  </a:lnTo>
                  <a:lnTo>
                    <a:pt x="271" y="327"/>
                  </a:lnTo>
                  <a:lnTo>
                    <a:pt x="271" y="327"/>
                  </a:lnTo>
                  <a:close/>
                  <a:moveTo>
                    <a:pt x="299" y="327"/>
                  </a:moveTo>
                  <a:lnTo>
                    <a:pt x="299" y="327"/>
                  </a:lnTo>
                  <a:lnTo>
                    <a:pt x="299" y="323"/>
                  </a:lnTo>
                  <a:lnTo>
                    <a:pt x="304" y="323"/>
                  </a:lnTo>
                  <a:lnTo>
                    <a:pt x="304" y="323"/>
                  </a:lnTo>
                  <a:lnTo>
                    <a:pt x="299" y="327"/>
                  </a:lnTo>
                  <a:lnTo>
                    <a:pt x="299" y="327"/>
                  </a:lnTo>
                  <a:lnTo>
                    <a:pt x="299" y="327"/>
                  </a:lnTo>
                  <a:close/>
                  <a:moveTo>
                    <a:pt x="317" y="323"/>
                  </a:moveTo>
                  <a:lnTo>
                    <a:pt x="317" y="323"/>
                  </a:lnTo>
                  <a:lnTo>
                    <a:pt x="327" y="323"/>
                  </a:lnTo>
                  <a:lnTo>
                    <a:pt x="327" y="323"/>
                  </a:lnTo>
                  <a:lnTo>
                    <a:pt x="322" y="323"/>
                  </a:lnTo>
                  <a:lnTo>
                    <a:pt x="317" y="323"/>
                  </a:lnTo>
                  <a:lnTo>
                    <a:pt x="317" y="323"/>
                  </a:lnTo>
                  <a:close/>
                  <a:moveTo>
                    <a:pt x="506" y="299"/>
                  </a:moveTo>
                  <a:lnTo>
                    <a:pt x="506" y="299"/>
                  </a:lnTo>
                  <a:lnTo>
                    <a:pt x="506" y="299"/>
                  </a:lnTo>
                  <a:lnTo>
                    <a:pt x="511" y="299"/>
                  </a:lnTo>
                  <a:lnTo>
                    <a:pt x="511" y="299"/>
                  </a:lnTo>
                  <a:lnTo>
                    <a:pt x="506" y="304"/>
                  </a:lnTo>
                  <a:lnTo>
                    <a:pt x="506" y="299"/>
                  </a:lnTo>
                  <a:lnTo>
                    <a:pt x="506" y="299"/>
                  </a:lnTo>
                  <a:close/>
                  <a:moveTo>
                    <a:pt x="529" y="309"/>
                  </a:moveTo>
                  <a:lnTo>
                    <a:pt x="529" y="309"/>
                  </a:lnTo>
                  <a:lnTo>
                    <a:pt x="525" y="313"/>
                  </a:lnTo>
                  <a:lnTo>
                    <a:pt x="525" y="313"/>
                  </a:lnTo>
                  <a:lnTo>
                    <a:pt x="516" y="313"/>
                  </a:lnTo>
                  <a:lnTo>
                    <a:pt x="516" y="313"/>
                  </a:lnTo>
                  <a:lnTo>
                    <a:pt x="520" y="309"/>
                  </a:lnTo>
                  <a:lnTo>
                    <a:pt x="529" y="309"/>
                  </a:lnTo>
                  <a:lnTo>
                    <a:pt x="529" y="309"/>
                  </a:lnTo>
                  <a:close/>
                  <a:moveTo>
                    <a:pt x="990" y="318"/>
                  </a:moveTo>
                  <a:lnTo>
                    <a:pt x="990" y="318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5" y="313"/>
                  </a:lnTo>
                  <a:lnTo>
                    <a:pt x="995" y="313"/>
                  </a:lnTo>
                  <a:lnTo>
                    <a:pt x="990" y="318"/>
                  </a:lnTo>
                  <a:lnTo>
                    <a:pt x="990" y="318"/>
                  </a:lnTo>
                  <a:close/>
                  <a:moveTo>
                    <a:pt x="972" y="286"/>
                  </a:moveTo>
                  <a:lnTo>
                    <a:pt x="972" y="286"/>
                  </a:lnTo>
                  <a:lnTo>
                    <a:pt x="967" y="290"/>
                  </a:lnTo>
                  <a:lnTo>
                    <a:pt x="967" y="290"/>
                  </a:lnTo>
                  <a:lnTo>
                    <a:pt x="930" y="290"/>
                  </a:lnTo>
                  <a:lnTo>
                    <a:pt x="930" y="290"/>
                  </a:lnTo>
                  <a:lnTo>
                    <a:pt x="921" y="286"/>
                  </a:lnTo>
                  <a:lnTo>
                    <a:pt x="921" y="286"/>
                  </a:lnTo>
                  <a:lnTo>
                    <a:pt x="912" y="286"/>
                  </a:lnTo>
                  <a:lnTo>
                    <a:pt x="912" y="286"/>
                  </a:lnTo>
                  <a:lnTo>
                    <a:pt x="879" y="286"/>
                  </a:lnTo>
                  <a:lnTo>
                    <a:pt x="879" y="286"/>
                  </a:lnTo>
                  <a:lnTo>
                    <a:pt x="861" y="286"/>
                  </a:lnTo>
                  <a:lnTo>
                    <a:pt x="861" y="286"/>
                  </a:lnTo>
                  <a:lnTo>
                    <a:pt x="806" y="286"/>
                  </a:lnTo>
                  <a:lnTo>
                    <a:pt x="806" y="286"/>
                  </a:lnTo>
                  <a:lnTo>
                    <a:pt x="79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1"/>
                  </a:lnTo>
                  <a:lnTo>
                    <a:pt x="787" y="281"/>
                  </a:lnTo>
                  <a:lnTo>
                    <a:pt x="797" y="281"/>
                  </a:lnTo>
                  <a:lnTo>
                    <a:pt x="797" y="281"/>
                  </a:lnTo>
                  <a:lnTo>
                    <a:pt x="866" y="281"/>
                  </a:lnTo>
                  <a:lnTo>
                    <a:pt x="866" y="281"/>
                  </a:lnTo>
                  <a:lnTo>
                    <a:pt x="889" y="281"/>
                  </a:lnTo>
                  <a:lnTo>
                    <a:pt x="889" y="281"/>
                  </a:lnTo>
                  <a:lnTo>
                    <a:pt x="898" y="281"/>
                  </a:lnTo>
                  <a:lnTo>
                    <a:pt x="912" y="281"/>
                  </a:lnTo>
                  <a:lnTo>
                    <a:pt x="912" y="281"/>
                  </a:lnTo>
                  <a:lnTo>
                    <a:pt x="921" y="281"/>
                  </a:lnTo>
                  <a:lnTo>
                    <a:pt x="921" y="281"/>
                  </a:lnTo>
                  <a:lnTo>
                    <a:pt x="930" y="281"/>
                  </a:lnTo>
                  <a:lnTo>
                    <a:pt x="930" y="281"/>
                  </a:lnTo>
                  <a:lnTo>
                    <a:pt x="939" y="286"/>
                  </a:lnTo>
                  <a:lnTo>
                    <a:pt x="939" y="286"/>
                  </a:lnTo>
                  <a:lnTo>
                    <a:pt x="953" y="286"/>
                  </a:lnTo>
                  <a:lnTo>
                    <a:pt x="967" y="286"/>
                  </a:lnTo>
                  <a:lnTo>
                    <a:pt x="967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close/>
                  <a:moveTo>
                    <a:pt x="1045" y="299"/>
                  </a:moveTo>
                  <a:lnTo>
                    <a:pt x="1045" y="299"/>
                  </a:lnTo>
                  <a:lnTo>
                    <a:pt x="1045" y="299"/>
                  </a:lnTo>
                  <a:lnTo>
                    <a:pt x="1050" y="299"/>
                  </a:lnTo>
                  <a:lnTo>
                    <a:pt x="1050" y="299"/>
                  </a:lnTo>
                  <a:lnTo>
                    <a:pt x="1045" y="299"/>
                  </a:lnTo>
                  <a:lnTo>
                    <a:pt x="1045" y="299"/>
                  </a:lnTo>
                  <a:close/>
                  <a:moveTo>
                    <a:pt x="1202" y="295"/>
                  </a:moveTo>
                  <a:lnTo>
                    <a:pt x="1202" y="295"/>
                  </a:lnTo>
                  <a:lnTo>
                    <a:pt x="1188" y="295"/>
                  </a:lnTo>
                  <a:lnTo>
                    <a:pt x="1170" y="295"/>
                  </a:lnTo>
                  <a:lnTo>
                    <a:pt x="1170" y="295"/>
                  </a:lnTo>
                  <a:lnTo>
                    <a:pt x="1160" y="295"/>
                  </a:lnTo>
                  <a:lnTo>
                    <a:pt x="1160" y="295"/>
                  </a:lnTo>
                  <a:lnTo>
                    <a:pt x="1110" y="295"/>
                  </a:lnTo>
                  <a:lnTo>
                    <a:pt x="1110" y="295"/>
                  </a:lnTo>
                  <a:lnTo>
                    <a:pt x="1096" y="295"/>
                  </a:lnTo>
                  <a:lnTo>
                    <a:pt x="1096" y="295"/>
                  </a:lnTo>
                  <a:lnTo>
                    <a:pt x="1091" y="290"/>
                  </a:lnTo>
                  <a:lnTo>
                    <a:pt x="1091" y="290"/>
                  </a:lnTo>
                  <a:lnTo>
                    <a:pt x="1078" y="290"/>
                  </a:lnTo>
                  <a:lnTo>
                    <a:pt x="1078" y="290"/>
                  </a:lnTo>
                  <a:lnTo>
                    <a:pt x="1031" y="290"/>
                  </a:lnTo>
                  <a:lnTo>
                    <a:pt x="1031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999" y="290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1018" y="286"/>
                  </a:lnTo>
                  <a:lnTo>
                    <a:pt x="1018" y="286"/>
                  </a:lnTo>
                  <a:lnTo>
                    <a:pt x="1055" y="286"/>
                  </a:lnTo>
                  <a:lnTo>
                    <a:pt x="1055" y="286"/>
                  </a:lnTo>
                  <a:lnTo>
                    <a:pt x="1087" y="290"/>
                  </a:lnTo>
                  <a:lnTo>
                    <a:pt x="1087" y="290"/>
                  </a:lnTo>
                  <a:lnTo>
                    <a:pt x="1124" y="290"/>
                  </a:lnTo>
                  <a:lnTo>
                    <a:pt x="1124" y="290"/>
                  </a:lnTo>
                  <a:lnTo>
                    <a:pt x="1147" y="290"/>
                  </a:lnTo>
                  <a:lnTo>
                    <a:pt x="1147" y="290"/>
                  </a:lnTo>
                  <a:lnTo>
                    <a:pt x="1151" y="290"/>
                  </a:lnTo>
                  <a:lnTo>
                    <a:pt x="1151" y="290"/>
                  </a:lnTo>
                  <a:lnTo>
                    <a:pt x="1202" y="295"/>
                  </a:lnTo>
                  <a:lnTo>
                    <a:pt x="1202" y="295"/>
                  </a:lnTo>
                  <a:lnTo>
                    <a:pt x="1207" y="295"/>
                  </a:lnTo>
                  <a:lnTo>
                    <a:pt x="1207" y="295"/>
                  </a:lnTo>
                  <a:lnTo>
                    <a:pt x="1202" y="295"/>
                  </a:lnTo>
                  <a:lnTo>
                    <a:pt x="1202" y="295"/>
                  </a:lnTo>
                  <a:close/>
                  <a:moveTo>
                    <a:pt x="1216" y="295"/>
                  </a:moveTo>
                  <a:lnTo>
                    <a:pt x="1216" y="295"/>
                  </a:lnTo>
                  <a:lnTo>
                    <a:pt x="1216" y="295"/>
                  </a:lnTo>
                  <a:lnTo>
                    <a:pt x="1216" y="295"/>
                  </a:lnTo>
                  <a:lnTo>
                    <a:pt x="1220" y="295"/>
                  </a:lnTo>
                  <a:lnTo>
                    <a:pt x="1220" y="295"/>
                  </a:lnTo>
                  <a:lnTo>
                    <a:pt x="1216" y="295"/>
                  </a:lnTo>
                  <a:lnTo>
                    <a:pt x="1216" y="2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04">
              <a:extLst>
                <a:ext uri="{FF2B5EF4-FFF2-40B4-BE49-F238E27FC236}">
                  <a16:creationId xmlns:a16="http://schemas.microsoft.com/office/drawing/2014/main" id="{437C12B4-AA36-4E45-B95A-455BD5F90B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7167" y="-174734"/>
              <a:ext cx="233363" cy="15876"/>
            </a:xfrm>
            <a:custGeom>
              <a:avLst/>
              <a:gdLst>
                <a:gd name="T0" fmla="*/ 147 w 147"/>
                <a:gd name="T1" fmla="*/ 5 h 10"/>
                <a:gd name="T2" fmla="*/ 147 w 147"/>
                <a:gd name="T3" fmla="*/ 5 h 10"/>
                <a:gd name="T4" fmla="*/ 147 w 147"/>
                <a:gd name="T5" fmla="*/ 0 h 10"/>
                <a:gd name="T6" fmla="*/ 147 w 147"/>
                <a:gd name="T7" fmla="*/ 0 h 10"/>
                <a:gd name="T8" fmla="*/ 143 w 147"/>
                <a:gd name="T9" fmla="*/ 0 h 10"/>
                <a:gd name="T10" fmla="*/ 133 w 147"/>
                <a:gd name="T11" fmla="*/ 0 h 10"/>
                <a:gd name="T12" fmla="*/ 133 w 147"/>
                <a:gd name="T13" fmla="*/ 0 h 10"/>
                <a:gd name="T14" fmla="*/ 124 w 147"/>
                <a:gd name="T15" fmla="*/ 0 h 10"/>
                <a:gd name="T16" fmla="*/ 120 w 147"/>
                <a:gd name="T17" fmla="*/ 0 h 10"/>
                <a:gd name="T18" fmla="*/ 120 w 147"/>
                <a:gd name="T19" fmla="*/ 0 h 10"/>
                <a:gd name="T20" fmla="*/ 110 w 147"/>
                <a:gd name="T21" fmla="*/ 0 h 10"/>
                <a:gd name="T22" fmla="*/ 110 w 147"/>
                <a:gd name="T23" fmla="*/ 0 h 10"/>
                <a:gd name="T24" fmla="*/ 106 w 147"/>
                <a:gd name="T25" fmla="*/ 0 h 10"/>
                <a:gd name="T26" fmla="*/ 106 w 147"/>
                <a:gd name="T27" fmla="*/ 0 h 10"/>
                <a:gd name="T28" fmla="*/ 78 w 147"/>
                <a:gd name="T29" fmla="*/ 0 h 10"/>
                <a:gd name="T30" fmla="*/ 78 w 147"/>
                <a:gd name="T31" fmla="*/ 0 h 10"/>
                <a:gd name="T32" fmla="*/ 69 w 147"/>
                <a:gd name="T33" fmla="*/ 0 h 10"/>
                <a:gd name="T34" fmla="*/ 69 w 147"/>
                <a:gd name="T35" fmla="*/ 0 h 10"/>
                <a:gd name="T36" fmla="*/ 64 w 147"/>
                <a:gd name="T37" fmla="*/ 0 h 10"/>
                <a:gd name="T38" fmla="*/ 60 w 147"/>
                <a:gd name="T39" fmla="*/ 0 h 10"/>
                <a:gd name="T40" fmla="*/ 60 w 147"/>
                <a:gd name="T41" fmla="*/ 0 h 10"/>
                <a:gd name="T42" fmla="*/ 55 w 147"/>
                <a:gd name="T43" fmla="*/ 0 h 10"/>
                <a:gd name="T44" fmla="*/ 55 w 147"/>
                <a:gd name="T45" fmla="*/ 0 h 10"/>
                <a:gd name="T46" fmla="*/ 51 w 147"/>
                <a:gd name="T47" fmla="*/ 0 h 10"/>
                <a:gd name="T48" fmla="*/ 51 w 147"/>
                <a:gd name="T49" fmla="*/ 0 h 10"/>
                <a:gd name="T50" fmla="*/ 46 w 147"/>
                <a:gd name="T51" fmla="*/ 0 h 10"/>
                <a:gd name="T52" fmla="*/ 46 w 147"/>
                <a:gd name="T53" fmla="*/ 0 h 10"/>
                <a:gd name="T54" fmla="*/ 41 w 147"/>
                <a:gd name="T55" fmla="*/ 0 h 10"/>
                <a:gd name="T56" fmla="*/ 41 w 147"/>
                <a:gd name="T57" fmla="*/ 0 h 10"/>
                <a:gd name="T58" fmla="*/ 37 w 147"/>
                <a:gd name="T59" fmla="*/ 0 h 10"/>
                <a:gd name="T60" fmla="*/ 37 w 147"/>
                <a:gd name="T61" fmla="*/ 0 h 10"/>
                <a:gd name="T62" fmla="*/ 28 w 147"/>
                <a:gd name="T63" fmla="*/ 0 h 10"/>
                <a:gd name="T64" fmla="*/ 28 w 147"/>
                <a:gd name="T65" fmla="*/ 0 h 10"/>
                <a:gd name="T66" fmla="*/ 23 w 147"/>
                <a:gd name="T67" fmla="*/ 0 h 10"/>
                <a:gd name="T68" fmla="*/ 23 w 147"/>
                <a:gd name="T69" fmla="*/ 0 h 10"/>
                <a:gd name="T70" fmla="*/ 18 w 147"/>
                <a:gd name="T71" fmla="*/ 0 h 10"/>
                <a:gd name="T72" fmla="*/ 18 w 147"/>
                <a:gd name="T73" fmla="*/ 0 h 10"/>
                <a:gd name="T74" fmla="*/ 14 w 147"/>
                <a:gd name="T75" fmla="*/ 0 h 10"/>
                <a:gd name="T76" fmla="*/ 9 w 147"/>
                <a:gd name="T77" fmla="*/ 0 h 10"/>
                <a:gd name="T78" fmla="*/ 9 w 147"/>
                <a:gd name="T79" fmla="*/ 0 h 10"/>
                <a:gd name="T80" fmla="*/ 0 w 147"/>
                <a:gd name="T81" fmla="*/ 0 h 10"/>
                <a:gd name="T82" fmla="*/ 0 w 147"/>
                <a:gd name="T83" fmla="*/ 10 h 10"/>
                <a:gd name="T84" fmla="*/ 0 w 147"/>
                <a:gd name="T85" fmla="*/ 10 h 10"/>
                <a:gd name="T86" fmla="*/ 14 w 147"/>
                <a:gd name="T87" fmla="*/ 10 h 10"/>
                <a:gd name="T88" fmla="*/ 14 w 147"/>
                <a:gd name="T89" fmla="*/ 10 h 10"/>
                <a:gd name="T90" fmla="*/ 37 w 147"/>
                <a:gd name="T91" fmla="*/ 10 h 10"/>
                <a:gd name="T92" fmla="*/ 37 w 147"/>
                <a:gd name="T93" fmla="*/ 10 h 10"/>
                <a:gd name="T94" fmla="*/ 83 w 147"/>
                <a:gd name="T95" fmla="*/ 10 h 10"/>
                <a:gd name="T96" fmla="*/ 83 w 147"/>
                <a:gd name="T97" fmla="*/ 10 h 10"/>
                <a:gd name="T98" fmla="*/ 120 w 147"/>
                <a:gd name="T99" fmla="*/ 10 h 10"/>
                <a:gd name="T100" fmla="*/ 120 w 147"/>
                <a:gd name="T101" fmla="*/ 10 h 10"/>
                <a:gd name="T102" fmla="*/ 129 w 147"/>
                <a:gd name="T103" fmla="*/ 10 h 10"/>
                <a:gd name="T104" fmla="*/ 129 w 147"/>
                <a:gd name="T105" fmla="*/ 10 h 10"/>
                <a:gd name="T106" fmla="*/ 138 w 147"/>
                <a:gd name="T107" fmla="*/ 10 h 10"/>
                <a:gd name="T108" fmla="*/ 147 w 147"/>
                <a:gd name="T109" fmla="*/ 5 h 10"/>
                <a:gd name="T110" fmla="*/ 147 w 147"/>
                <a:gd name="T1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" h="10">
                  <a:moveTo>
                    <a:pt x="147" y="5"/>
                  </a:moveTo>
                  <a:lnTo>
                    <a:pt x="147" y="5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3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29" y="10"/>
                  </a:lnTo>
                  <a:lnTo>
                    <a:pt x="129" y="10"/>
                  </a:lnTo>
                  <a:lnTo>
                    <a:pt x="138" y="10"/>
                  </a:lnTo>
                  <a:lnTo>
                    <a:pt x="147" y="5"/>
                  </a:lnTo>
                  <a:lnTo>
                    <a:pt x="14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105">
              <a:extLst>
                <a:ext uri="{FF2B5EF4-FFF2-40B4-BE49-F238E27FC236}">
                  <a16:creationId xmlns:a16="http://schemas.microsoft.com/office/drawing/2014/main" id="{681B9870-4F60-4219-87CE-2E79E9DCBB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617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0 w 14"/>
                <a:gd name="T3" fmla="*/ 14 w 14"/>
                <a:gd name="T4" fmla="*/ 14 w 14"/>
                <a:gd name="T5" fmla="*/ 5 w 14"/>
                <a:gd name="T6" fmla="*/ 0 w 14"/>
                <a:gd name="T7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106">
              <a:extLst>
                <a:ext uri="{FF2B5EF4-FFF2-40B4-BE49-F238E27FC236}">
                  <a16:creationId xmlns:a16="http://schemas.microsoft.com/office/drawing/2014/main" id="{47D58922-85DB-49BD-BD41-CEEC370206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0919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4 w 14"/>
                <a:gd name="T5" fmla="*/ 4 w 14"/>
                <a:gd name="T6" fmla="*/ 0 w 14"/>
                <a:gd name="T7" fmla="*/ 0 w 14"/>
                <a:gd name="T8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107">
              <a:extLst>
                <a:ext uri="{FF2B5EF4-FFF2-40B4-BE49-F238E27FC236}">
                  <a16:creationId xmlns:a16="http://schemas.microsoft.com/office/drawing/2014/main" id="{89D587E3-0EF7-4347-B558-806AFB12E3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77592" y="-115995"/>
              <a:ext cx="14288" cy="7938"/>
            </a:xfrm>
            <a:custGeom>
              <a:avLst/>
              <a:gdLst>
                <a:gd name="T0" fmla="*/ 0 w 9"/>
                <a:gd name="T1" fmla="*/ 5 h 5"/>
                <a:gd name="T2" fmla="*/ 0 w 9"/>
                <a:gd name="T3" fmla="*/ 5 h 5"/>
                <a:gd name="T4" fmla="*/ 4 w 9"/>
                <a:gd name="T5" fmla="*/ 5 h 5"/>
                <a:gd name="T6" fmla="*/ 9 w 9"/>
                <a:gd name="T7" fmla="*/ 0 h 5"/>
                <a:gd name="T8" fmla="*/ 9 w 9"/>
                <a:gd name="T9" fmla="*/ 0 h 5"/>
                <a:gd name="T10" fmla="*/ 0 w 9"/>
                <a:gd name="T11" fmla="*/ 0 h 5"/>
                <a:gd name="T12" fmla="*/ 0 w 9"/>
                <a:gd name="T13" fmla="*/ 5 h 5"/>
                <a:gd name="T14" fmla="*/ 0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108">
              <a:extLst>
                <a:ext uri="{FF2B5EF4-FFF2-40B4-BE49-F238E27FC236}">
                  <a16:creationId xmlns:a16="http://schemas.microsoft.com/office/drawing/2014/main" id="{9555BAF9-883D-4AC9-A740-15AA5DE051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2528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10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109">
              <a:extLst>
                <a:ext uri="{FF2B5EF4-FFF2-40B4-BE49-F238E27FC236}">
                  <a16:creationId xmlns:a16="http://schemas.microsoft.com/office/drawing/2014/main" id="{14D210FA-44AF-44BC-8936-992044B39A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09430" y="-152508"/>
              <a:ext cx="20638" cy="0"/>
            </a:xfrm>
            <a:custGeom>
              <a:avLst/>
              <a:gdLst>
                <a:gd name="T0" fmla="*/ 0 w 13"/>
                <a:gd name="T1" fmla="*/ 0 w 13"/>
                <a:gd name="T2" fmla="*/ 13 w 13"/>
                <a:gd name="T3" fmla="*/ 13 w 13"/>
                <a:gd name="T4" fmla="*/ 0 w 13"/>
                <a:gd name="T5" fmla="*/ 0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Freeform 110">
              <a:extLst>
                <a:ext uri="{FF2B5EF4-FFF2-40B4-BE49-F238E27FC236}">
                  <a16:creationId xmlns:a16="http://schemas.microsoft.com/office/drawing/2014/main" id="{EF88C71D-0894-43DD-B4E9-4CA97C8033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68092" y="-136633"/>
              <a:ext cx="14288" cy="6350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0 h 4"/>
                <a:gd name="T8" fmla="*/ 9 w 9"/>
                <a:gd name="T9" fmla="*/ 0 h 4"/>
                <a:gd name="T10" fmla="*/ 9 w 9"/>
                <a:gd name="T11" fmla="*/ 0 h 4"/>
                <a:gd name="T12" fmla="*/ 0 w 9"/>
                <a:gd name="T13" fmla="*/ 0 h 4"/>
                <a:gd name="T14" fmla="*/ 0 w 9"/>
                <a:gd name="T15" fmla="*/ 0 h 4"/>
                <a:gd name="T16" fmla="*/ 0 w 9"/>
                <a:gd name="T17" fmla="*/ 0 h 4"/>
                <a:gd name="T18" fmla="*/ 0 w 9"/>
                <a:gd name="T19" fmla="*/ 4 h 4"/>
                <a:gd name="T20" fmla="*/ 0 w 9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Freeform 111">
              <a:extLst>
                <a:ext uri="{FF2B5EF4-FFF2-40B4-BE49-F238E27FC236}">
                  <a16:creationId xmlns:a16="http://schemas.microsoft.com/office/drawing/2014/main" id="{6524DEA1-DAB0-4431-8F0F-DC16422E03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2053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5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112">
              <a:extLst>
                <a:ext uri="{FF2B5EF4-FFF2-40B4-BE49-F238E27FC236}">
                  <a16:creationId xmlns:a16="http://schemas.microsoft.com/office/drawing/2014/main" id="{21ECDC40-5AC7-416D-9456-1582148836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57043" y="-152508"/>
              <a:ext cx="22225" cy="7938"/>
            </a:xfrm>
            <a:custGeom>
              <a:avLst/>
              <a:gdLst>
                <a:gd name="T0" fmla="*/ 10 w 14"/>
                <a:gd name="T1" fmla="*/ 0 h 5"/>
                <a:gd name="T2" fmla="*/ 10 w 14"/>
                <a:gd name="T3" fmla="*/ 0 h 5"/>
                <a:gd name="T4" fmla="*/ 0 w 14"/>
                <a:gd name="T5" fmla="*/ 5 h 5"/>
                <a:gd name="T6" fmla="*/ 0 w 14"/>
                <a:gd name="T7" fmla="*/ 5 h 5"/>
                <a:gd name="T8" fmla="*/ 10 w 14"/>
                <a:gd name="T9" fmla="*/ 5 h 5"/>
                <a:gd name="T10" fmla="*/ 10 w 14"/>
                <a:gd name="T11" fmla="*/ 5 h 5"/>
                <a:gd name="T12" fmla="*/ 14 w 14"/>
                <a:gd name="T13" fmla="*/ 5 h 5"/>
                <a:gd name="T14" fmla="*/ 14 w 14"/>
                <a:gd name="T15" fmla="*/ 0 h 5"/>
                <a:gd name="T16" fmla="*/ 14 w 14"/>
                <a:gd name="T17" fmla="*/ 0 h 5"/>
                <a:gd name="T18" fmla="*/ 10 w 14"/>
                <a:gd name="T19" fmla="*/ 0 h 5"/>
                <a:gd name="T20" fmla="*/ 10 w 1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5">
                  <a:moveTo>
                    <a:pt x="10" y="0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4" y="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8" name="Freeform 113">
              <a:extLst>
                <a:ext uri="{FF2B5EF4-FFF2-40B4-BE49-F238E27FC236}">
                  <a16:creationId xmlns:a16="http://schemas.microsoft.com/office/drawing/2014/main" id="{BA5611A4-A756-44A9-BBD0-5532DF4127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79230" y="-174734"/>
              <a:ext cx="7938" cy="15876"/>
            </a:xfrm>
            <a:custGeom>
              <a:avLst/>
              <a:gdLst>
                <a:gd name="T0" fmla="*/ 0 w 5"/>
                <a:gd name="T1" fmla="*/ 5 h 10"/>
                <a:gd name="T2" fmla="*/ 0 w 5"/>
                <a:gd name="T3" fmla="*/ 5 h 10"/>
                <a:gd name="T4" fmla="*/ 0 w 5"/>
                <a:gd name="T5" fmla="*/ 5 h 10"/>
                <a:gd name="T6" fmla="*/ 0 w 5"/>
                <a:gd name="T7" fmla="*/ 5 h 10"/>
                <a:gd name="T8" fmla="*/ 0 w 5"/>
                <a:gd name="T9" fmla="*/ 10 h 10"/>
                <a:gd name="T10" fmla="*/ 0 w 5"/>
                <a:gd name="T11" fmla="*/ 10 h 10"/>
                <a:gd name="T12" fmla="*/ 5 w 5"/>
                <a:gd name="T13" fmla="*/ 5 h 10"/>
                <a:gd name="T14" fmla="*/ 5 w 5"/>
                <a:gd name="T15" fmla="*/ 5 h 10"/>
                <a:gd name="T16" fmla="*/ 5 w 5"/>
                <a:gd name="T17" fmla="*/ 5 h 10"/>
                <a:gd name="T18" fmla="*/ 0 w 5"/>
                <a:gd name="T19" fmla="*/ 0 h 10"/>
                <a:gd name="T20" fmla="*/ 0 w 5"/>
                <a:gd name="T21" fmla="*/ 0 h 10"/>
                <a:gd name="T22" fmla="*/ 0 w 5"/>
                <a:gd name="T23" fmla="*/ 5 h 10"/>
                <a:gd name="T24" fmla="*/ 0 w 5"/>
                <a:gd name="T2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10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9" name="Freeform 114">
              <a:extLst>
                <a:ext uri="{FF2B5EF4-FFF2-40B4-BE49-F238E27FC236}">
                  <a16:creationId xmlns:a16="http://schemas.microsoft.com/office/drawing/2014/main" id="{B85DA461-4DF9-4B21-A635-FA646BDF6A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69654" y="126902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0" name="Freeform 115">
              <a:extLst>
                <a:ext uri="{FF2B5EF4-FFF2-40B4-BE49-F238E27FC236}">
                  <a16:creationId xmlns:a16="http://schemas.microsoft.com/office/drawing/2014/main" id="{D54EE1A7-8CC9-47C5-A559-878078FE9D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36570" y="-416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1" name="Freeform 116">
              <a:extLst>
                <a:ext uri="{FF2B5EF4-FFF2-40B4-BE49-F238E27FC236}">
                  <a16:creationId xmlns:a16="http://schemas.microsoft.com/office/drawing/2014/main" id="{2A2D686A-6BF8-415D-8040-97693B4F3A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98305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5 w 5"/>
                <a:gd name="T5" fmla="*/ 5 w 5"/>
                <a:gd name="T6" fmla="*/ 0 w 5"/>
                <a:gd name="T7" fmla="*/ 0 w 5"/>
                <a:gd name="T8" fmla="*/ 0 w 5"/>
                <a:gd name="T9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2" name="Freeform 117">
              <a:extLst>
                <a:ext uri="{FF2B5EF4-FFF2-40B4-BE49-F238E27FC236}">
                  <a16:creationId xmlns:a16="http://schemas.microsoft.com/office/drawing/2014/main" id="{17ACE9A6-579C-4995-8160-E65BC356EE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63342" y="-144571"/>
              <a:ext cx="6350" cy="0"/>
            </a:xfrm>
            <a:custGeom>
              <a:avLst/>
              <a:gdLst>
                <a:gd name="T0" fmla="*/ 4 w 4"/>
                <a:gd name="T1" fmla="*/ 4 w 4"/>
                <a:gd name="T2" fmla="*/ 0 w 4"/>
                <a:gd name="T3" fmla="*/ 0 w 4"/>
                <a:gd name="T4" fmla="*/ 0 w 4"/>
                <a:gd name="T5" fmla="*/ 4 w 4"/>
                <a:gd name="T6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3" name="Freeform 118">
              <a:extLst>
                <a:ext uri="{FF2B5EF4-FFF2-40B4-BE49-F238E27FC236}">
                  <a16:creationId xmlns:a16="http://schemas.microsoft.com/office/drawing/2014/main" id="{2FDAA05A-EDCA-4B79-A4D3-83F7F4EBD5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10993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9E5FB35-17E9-42DC-A2D8-A9AEA72A5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798E74F-1B67-4BD6-88B3-23EA35A26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53CFE98-C3F8-4072-88C8-CFB31B11E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C9D7-B688-4263-9427-19F0CA780241}" type="datetimeFigureOut">
              <a:rPr lang="pt-BR" smtClean="0"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2BFEE3-1F4B-40E3-8A07-C93C2A786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970CE8-50F0-4A4B-AB77-E07423065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E2DA9-3A3C-4E1A-859A-1935F74FA77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441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údo_Ro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Agrupar 26">
            <a:extLst>
              <a:ext uri="{FF2B5EF4-FFF2-40B4-BE49-F238E27FC236}">
                <a16:creationId xmlns:a16="http://schemas.microsoft.com/office/drawing/2014/main" id="{8C587DE6-BC4B-437B-8399-3014ACAE34B0}"/>
              </a:ext>
            </a:extLst>
          </p:cNvPr>
          <p:cNvGrpSpPr/>
          <p:nvPr userDrawn="1"/>
        </p:nvGrpSpPr>
        <p:grpSpPr>
          <a:xfrm>
            <a:off x="-333949" y="457202"/>
            <a:ext cx="7539742" cy="1605470"/>
            <a:chOff x="10607678" y="-649414"/>
            <a:chExt cx="2551116" cy="776316"/>
          </a:xfrm>
          <a:solidFill>
            <a:srgbClr val="411564"/>
          </a:solidFill>
        </p:grpSpPr>
        <p:sp>
          <p:nvSpPr>
            <p:cNvPr id="28" name="Freeform 103">
              <a:extLst>
                <a:ext uri="{FF2B5EF4-FFF2-40B4-BE49-F238E27FC236}">
                  <a16:creationId xmlns:a16="http://schemas.microsoft.com/office/drawing/2014/main" id="{D7817B9B-BA91-4917-8926-6F484497A31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7678" y="-649414"/>
              <a:ext cx="2551116" cy="650898"/>
            </a:xfrm>
            <a:custGeom>
              <a:avLst/>
              <a:gdLst>
                <a:gd name="T0" fmla="*/ 1575 w 1607"/>
                <a:gd name="T1" fmla="*/ 156 h 410"/>
                <a:gd name="T2" fmla="*/ 1515 w 1607"/>
                <a:gd name="T3" fmla="*/ 46 h 410"/>
                <a:gd name="T4" fmla="*/ 1239 w 1607"/>
                <a:gd name="T5" fmla="*/ 4 h 410"/>
                <a:gd name="T6" fmla="*/ 764 w 1607"/>
                <a:gd name="T7" fmla="*/ 9 h 410"/>
                <a:gd name="T8" fmla="*/ 428 w 1607"/>
                <a:gd name="T9" fmla="*/ 41 h 410"/>
                <a:gd name="T10" fmla="*/ 267 w 1607"/>
                <a:gd name="T11" fmla="*/ 55 h 410"/>
                <a:gd name="T12" fmla="*/ 50 w 1607"/>
                <a:gd name="T13" fmla="*/ 78 h 410"/>
                <a:gd name="T14" fmla="*/ 0 w 1607"/>
                <a:gd name="T15" fmla="*/ 198 h 410"/>
                <a:gd name="T16" fmla="*/ 23 w 1607"/>
                <a:gd name="T17" fmla="*/ 281 h 410"/>
                <a:gd name="T18" fmla="*/ 41 w 1607"/>
                <a:gd name="T19" fmla="*/ 318 h 410"/>
                <a:gd name="T20" fmla="*/ 69 w 1607"/>
                <a:gd name="T21" fmla="*/ 350 h 410"/>
                <a:gd name="T22" fmla="*/ 82 w 1607"/>
                <a:gd name="T23" fmla="*/ 373 h 410"/>
                <a:gd name="T24" fmla="*/ 142 w 1607"/>
                <a:gd name="T25" fmla="*/ 383 h 410"/>
                <a:gd name="T26" fmla="*/ 317 w 1607"/>
                <a:gd name="T27" fmla="*/ 355 h 410"/>
                <a:gd name="T28" fmla="*/ 534 w 1607"/>
                <a:gd name="T29" fmla="*/ 332 h 410"/>
                <a:gd name="T30" fmla="*/ 608 w 1607"/>
                <a:gd name="T31" fmla="*/ 318 h 410"/>
                <a:gd name="T32" fmla="*/ 497 w 1607"/>
                <a:gd name="T33" fmla="*/ 323 h 410"/>
                <a:gd name="T34" fmla="*/ 437 w 1607"/>
                <a:gd name="T35" fmla="*/ 336 h 410"/>
                <a:gd name="T36" fmla="*/ 345 w 1607"/>
                <a:gd name="T37" fmla="*/ 346 h 410"/>
                <a:gd name="T38" fmla="*/ 216 w 1607"/>
                <a:gd name="T39" fmla="*/ 359 h 410"/>
                <a:gd name="T40" fmla="*/ 317 w 1607"/>
                <a:gd name="T41" fmla="*/ 336 h 410"/>
                <a:gd name="T42" fmla="*/ 363 w 1607"/>
                <a:gd name="T43" fmla="*/ 327 h 410"/>
                <a:gd name="T44" fmla="*/ 340 w 1607"/>
                <a:gd name="T45" fmla="*/ 327 h 410"/>
                <a:gd name="T46" fmla="*/ 373 w 1607"/>
                <a:gd name="T47" fmla="*/ 336 h 410"/>
                <a:gd name="T48" fmla="*/ 410 w 1607"/>
                <a:gd name="T49" fmla="*/ 323 h 410"/>
                <a:gd name="T50" fmla="*/ 433 w 1607"/>
                <a:gd name="T51" fmla="*/ 318 h 410"/>
                <a:gd name="T52" fmla="*/ 483 w 1607"/>
                <a:gd name="T53" fmla="*/ 313 h 410"/>
                <a:gd name="T54" fmla="*/ 474 w 1607"/>
                <a:gd name="T55" fmla="*/ 318 h 410"/>
                <a:gd name="T56" fmla="*/ 575 w 1607"/>
                <a:gd name="T57" fmla="*/ 299 h 410"/>
                <a:gd name="T58" fmla="*/ 631 w 1607"/>
                <a:gd name="T59" fmla="*/ 295 h 410"/>
                <a:gd name="T60" fmla="*/ 787 w 1607"/>
                <a:gd name="T61" fmla="*/ 290 h 410"/>
                <a:gd name="T62" fmla="*/ 893 w 1607"/>
                <a:gd name="T63" fmla="*/ 295 h 410"/>
                <a:gd name="T64" fmla="*/ 967 w 1607"/>
                <a:gd name="T65" fmla="*/ 299 h 410"/>
                <a:gd name="T66" fmla="*/ 861 w 1607"/>
                <a:gd name="T67" fmla="*/ 299 h 410"/>
                <a:gd name="T68" fmla="*/ 769 w 1607"/>
                <a:gd name="T69" fmla="*/ 304 h 410"/>
                <a:gd name="T70" fmla="*/ 861 w 1607"/>
                <a:gd name="T71" fmla="*/ 309 h 410"/>
                <a:gd name="T72" fmla="*/ 981 w 1607"/>
                <a:gd name="T73" fmla="*/ 313 h 410"/>
                <a:gd name="T74" fmla="*/ 1105 w 1607"/>
                <a:gd name="T75" fmla="*/ 323 h 410"/>
                <a:gd name="T76" fmla="*/ 1220 w 1607"/>
                <a:gd name="T77" fmla="*/ 332 h 410"/>
                <a:gd name="T78" fmla="*/ 1326 w 1607"/>
                <a:gd name="T79" fmla="*/ 341 h 410"/>
                <a:gd name="T80" fmla="*/ 1405 w 1607"/>
                <a:gd name="T81" fmla="*/ 364 h 410"/>
                <a:gd name="T82" fmla="*/ 1441 w 1607"/>
                <a:gd name="T83" fmla="*/ 410 h 410"/>
                <a:gd name="T84" fmla="*/ 1497 w 1607"/>
                <a:gd name="T85" fmla="*/ 378 h 410"/>
                <a:gd name="T86" fmla="*/ 1547 w 1607"/>
                <a:gd name="T87" fmla="*/ 359 h 410"/>
                <a:gd name="T88" fmla="*/ 1593 w 1607"/>
                <a:gd name="T89" fmla="*/ 313 h 410"/>
                <a:gd name="T90" fmla="*/ 138 w 1607"/>
                <a:gd name="T91" fmla="*/ 369 h 410"/>
                <a:gd name="T92" fmla="*/ 179 w 1607"/>
                <a:gd name="T93" fmla="*/ 336 h 410"/>
                <a:gd name="T94" fmla="*/ 188 w 1607"/>
                <a:gd name="T95" fmla="*/ 364 h 410"/>
                <a:gd name="T96" fmla="*/ 225 w 1607"/>
                <a:gd name="T97" fmla="*/ 332 h 410"/>
                <a:gd name="T98" fmla="*/ 239 w 1607"/>
                <a:gd name="T99" fmla="*/ 332 h 410"/>
                <a:gd name="T100" fmla="*/ 267 w 1607"/>
                <a:gd name="T101" fmla="*/ 341 h 410"/>
                <a:gd name="T102" fmla="*/ 299 w 1607"/>
                <a:gd name="T103" fmla="*/ 327 h 410"/>
                <a:gd name="T104" fmla="*/ 506 w 1607"/>
                <a:gd name="T105" fmla="*/ 299 h 410"/>
                <a:gd name="T106" fmla="*/ 529 w 1607"/>
                <a:gd name="T107" fmla="*/ 309 h 410"/>
                <a:gd name="T108" fmla="*/ 930 w 1607"/>
                <a:gd name="T109" fmla="*/ 290 h 410"/>
                <a:gd name="T110" fmla="*/ 787 w 1607"/>
                <a:gd name="T111" fmla="*/ 286 h 410"/>
                <a:gd name="T112" fmla="*/ 930 w 1607"/>
                <a:gd name="T113" fmla="*/ 281 h 410"/>
                <a:gd name="T114" fmla="*/ 1045 w 1607"/>
                <a:gd name="T115" fmla="*/ 299 h 410"/>
                <a:gd name="T116" fmla="*/ 1078 w 1607"/>
                <a:gd name="T117" fmla="*/ 290 h 410"/>
                <a:gd name="T118" fmla="*/ 1055 w 1607"/>
                <a:gd name="T119" fmla="*/ 286 h 410"/>
                <a:gd name="T120" fmla="*/ 1202 w 1607"/>
                <a:gd name="T121" fmla="*/ 29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07" h="410">
                  <a:moveTo>
                    <a:pt x="1603" y="249"/>
                  </a:moveTo>
                  <a:lnTo>
                    <a:pt x="1603" y="249"/>
                  </a:lnTo>
                  <a:lnTo>
                    <a:pt x="1603" y="249"/>
                  </a:lnTo>
                  <a:lnTo>
                    <a:pt x="1603" y="249"/>
                  </a:lnTo>
                  <a:lnTo>
                    <a:pt x="1607" y="244"/>
                  </a:lnTo>
                  <a:lnTo>
                    <a:pt x="1607" y="244"/>
                  </a:lnTo>
                  <a:lnTo>
                    <a:pt x="1603" y="244"/>
                  </a:lnTo>
                  <a:lnTo>
                    <a:pt x="1603" y="244"/>
                  </a:lnTo>
                  <a:lnTo>
                    <a:pt x="1598" y="244"/>
                  </a:lnTo>
                  <a:lnTo>
                    <a:pt x="1598" y="244"/>
                  </a:lnTo>
                  <a:lnTo>
                    <a:pt x="1570" y="207"/>
                  </a:lnTo>
                  <a:lnTo>
                    <a:pt x="1570" y="207"/>
                  </a:lnTo>
                  <a:lnTo>
                    <a:pt x="1575" y="184"/>
                  </a:lnTo>
                  <a:lnTo>
                    <a:pt x="1575" y="156"/>
                  </a:lnTo>
                  <a:lnTo>
                    <a:pt x="1575" y="156"/>
                  </a:lnTo>
                  <a:lnTo>
                    <a:pt x="1575" y="152"/>
                  </a:lnTo>
                  <a:lnTo>
                    <a:pt x="1575" y="152"/>
                  </a:lnTo>
                  <a:lnTo>
                    <a:pt x="1580" y="143"/>
                  </a:lnTo>
                  <a:lnTo>
                    <a:pt x="1580" y="143"/>
                  </a:lnTo>
                  <a:lnTo>
                    <a:pt x="1561" y="133"/>
                  </a:lnTo>
                  <a:lnTo>
                    <a:pt x="1552" y="120"/>
                  </a:lnTo>
                  <a:lnTo>
                    <a:pt x="1552" y="120"/>
                  </a:lnTo>
                  <a:lnTo>
                    <a:pt x="1552" y="92"/>
                  </a:lnTo>
                  <a:lnTo>
                    <a:pt x="1543" y="69"/>
                  </a:lnTo>
                  <a:lnTo>
                    <a:pt x="1543" y="69"/>
                  </a:lnTo>
                  <a:lnTo>
                    <a:pt x="1529" y="55"/>
                  </a:lnTo>
                  <a:lnTo>
                    <a:pt x="1515" y="50"/>
                  </a:lnTo>
                  <a:lnTo>
                    <a:pt x="1515" y="50"/>
                  </a:lnTo>
                  <a:lnTo>
                    <a:pt x="1515" y="46"/>
                  </a:lnTo>
                  <a:lnTo>
                    <a:pt x="1515" y="46"/>
                  </a:lnTo>
                  <a:lnTo>
                    <a:pt x="1511" y="36"/>
                  </a:lnTo>
                  <a:lnTo>
                    <a:pt x="1501" y="27"/>
                  </a:lnTo>
                  <a:lnTo>
                    <a:pt x="1501" y="27"/>
                  </a:lnTo>
                  <a:lnTo>
                    <a:pt x="1488" y="18"/>
                  </a:lnTo>
                  <a:lnTo>
                    <a:pt x="1465" y="13"/>
                  </a:lnTo>
                  <a:lnTo>
                    <a:pt x="1465" y="13"/>
                  </a:lnTo>
                  <a:lnTo>
                    <a:pt x="1418" y="13"/>
                  </a:lnTo>
                  <a:lnTo>
                    <a:pt x="1418" y="13"/>
                  </a:lnTo>
                  <a:lnTo>
                    <a:pt x="1391" y="9"/>
                  </a:lnTo>
                  <a:lnTo>
                    <a:pt x="1391" y="9"/>
                  </a:lnTo>
                  <a:lnTo>
                    <a:pt x="1345" y="9"/>
                  </a:lnTo>
                  <a:lnTo>
                    <a:pt x="1345" y="9"/>
                  </a:lnTo>
                  <a:lnTo>
                    <a:pt x="1285" y="4"/>
                  </a:lnTo>
                  <a:lnTo>
                    <a:pt x="1285" y="4"/>
                  </a:lnTo>
                  <a:lnTo>
                    <a:pt x="1239" y="4"/>
                  </a:lnTo>
                  <a:lnTo>
                    <a:pt x="1239" y="4"/>
                  </a:lnTo>
                  <a:lnTo>
                    <a:pt x="1179" y="4"/>
                  </a:lnTo>
                  <a:lnTo>
                    <a:pt x="1179" y="4"/>
                  </a:lnTo>
                  <a:lnTo>
                    <a:pt x="1022" y="0"/>
                  </a:lnTo>
                  <a:lnTo>
                    <a:pt x="1022" y="0"/>
                  </a:lnTo>
                  <a:lnTo>
                    <a:pt x="921" y="0"/>
                  </a:lnTo>
                  <a:lnTo>
                    <a:pt x="921" y="0"/>
                  </a:lnTo>
                  <a:lnTo>
                    <a:pt x="912" y="4"/>
                  </a:lnTo>
                  <a:lnTo>
                    <a:pt x="912" y="4"/>
                  </a:lnTo>
                  <a:lnTo>
                    <a:pt x="852" y="4"/>
                  </a:lnTo>
                  <a:lnTo>
                    <a:pt x="852" y="4"/>
                  </a:lnTo>
                  <a:lnTo>
                    <a:pt x="797" y="9"/>
                  </a:lnTo>
                  <a:lnTo>
                    <a:pt x="797" y="9"/>
                  </a:lnTo>
                  <a:lnTo>
                    <a:pt x="764" y="9"/>
                  </a:lnTo>
                  <a:lnTo>
                    <a:pt x="764" y="9"/>
                  </a:lnTo>
                  <a:lnTo>
                    <a:pt x="718" y="13"/>
                  </a:lnTo>
                  <a:lnTo>
                    <a:pt x="718" y="13"/>
                  </a:lnTo>
                  <a:lnTo>
                    <a:pt x="668" y="18"/>
                  </a:lnTo>
                  <a:lnTo>
                    <a:pt x="668" y="18"/>
                  </a:lnTo>
                  <a:lnTo>
                    <a:pt x="663" y="18"/>
                  </a:lnTo>
                  <a:lnTo>
                    <a:pt x="663" y="18"/>
                  </a:lnTo>
                  <a:lnTo>
                    <a:pt x="626" y="23"/>
                  </a:lnTo>
                  <a:lnTo>
                    <a:pt x="626" y="23"/>
                  </a:lnTo>
                  <a:lnTo>
                    <a:pt x="585" y="23"/>
                  </a:lnTo>
                  <a:lnTo>
                    <a:pt x="585" y="23"/>
                  </a:lnTo>
                  <a:lnTo>
                    <a:pt x="511" y="32"/>
                  </a:lnTo>
                  <a:lnTo>
                    <a:pt x="511" y="32"/>
                  </a:lnTo>
                  <a:lnTo>
                    <a:pt x="437" y="41"/>
                  </a:lnTo>
                  <a:lnTo>
                    <a:pt x="437" y="41"/>
                  </a:lnTo>
                  <a:lnTo>
                    <a:pt x="428" y="41"/>
                  </a:lnTo>
                  <a:lnTo>
                    <a:pt x="428" y="41"/>
                  </a:lnTo>
                  <a:lnTo>
                    <a:pt x="428" y="36"/>
                  </a:lnTo>
                  <a:lnTo>
                    <a:pt x="433" y="36"/>
                  </a:lnTo>
                  <a:lnTo>
                    <a:pt x="433" y="36"/>
                  </a:lnTo>
                  <a:lnTo>
                    <a:pt x="428" y="32"/>
                  </a:lnTo>
                  <a:lnTo>
                    <a:pt x="428" y="32"/>
                  </a:lnTo>
                  <a:lnTo>
                    <a:pt x="387" y="36"/>
                  </a:lnTo>
                  <a:lnTo>
                    <a:pt x="387" y="36"/>
                  </a:lnTo>
                  <a:lnTo>
                    <a:pt x="377" y="36"/>
                  </a:lnTo>
                  <a:lnTo>
                    <a:pt x="377" y="36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21" y="60"/>
                  </a:lnTo>
                  <a:lnTo>
                    <a:pt x="221" y="60"/>
                  </a:lnTo>
                  <a:lnTo>
                    <a:pt x="188" y="64"/>
                  </a:lnTo>
                  <a:lnTo>
                    <a:pt x="188" y="64"/>
                  </a:lnTo>
                  <a:lnTo>
                    <a:pt x="133" y="64"/>
                  </a:lnTo>
                  <a:lnTo>
                    <a:pt x="133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64" y="69"/>
                  </a:lnTo>
                  <a:lnTo>
                    <a:pt x="50" y="78"/>
                  </a:lnTo>
                  <a:lnTo>
                    <a:pt x="27" y="92"/>
                  </a:lnTo>
                  <a:lnTo>
                    <a:pt x="27" y="92"/>
                  </a:lnTo>
                  <a:lnTo>
                    <a:pt x="27" y="96"/>
                  </a:lnTo>
                  <a:lnTo>
                    <a:pt x="27" y="96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3" y="13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56"/>
                  </a:lnTo>
                  <a:lnTo>
                    <a:pt x="9" y="156"/>
                  </a:lnTo>
                  <a:lnTo>
                    <a:pt x="9" y="166"/>
                  </a:lnTo>
                  <a:lnTo>
                    <a:pt x="9" y="166"/>
                  </a:lnTo>
                  <a:lnTo>
                    <a:pt x="4" y="180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4" y="249"/>
                  </a:lnTo>
                  <a:lnTo>
                    <a:pt x="4" y="249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8" y="272"/>
                  </a:lnTo>
                  <a:lnTo>
                    <a:pt x="23" y="281"/>
                  </a:lnTo>
                  <a:lnTo>
                    <a:pt x="23" y="281"/>
                  </a:lnTo>
                  <a:lnTo>
                    <a:pt x="23" y="286"/>
                  </a:lnTo>
                  <a:lnTo>
                    <a:pt x="27" y="290"/>
                  </a:lnTo>
                  <a:lnTo>
                    <a:pt x="27" y="290"/>
                  </a:lnTo>
                  <a:lnTo>
                    <a:pt x="32" y="290"/>
                  </a:lnTo>
                  <a:lnTo>
                    <a:pt x="32" y="290"/>
                  </a:lnTo>
                  <a:lnTo>
                    <a:pt x="32" y="299"/>
                  </a:lnTo>
                  <a:lnTo>
                    <a:pt x="32" y="304"/>
                  </a:lnTo>
                  <a:lnTo>
                    <a:pt x="32" y="304"/>
                  </a:lnTo>
                  <a:lnTo>
                    <a:pt x="36" y="309"/>
                  </a:lnTo>
                  <a:lnTo>
                    <a:pt x="41" y="309"/>
                  </a:lnTo>
                  <a:lnTo>
                    <a:pt x="41" y="309"/>
                  </a:lnTo>
                  <a:lnTo>
                    <a:pt x="36" y="318"/>
                  </a:lnTo>
                  <a:lnTo>
                    <a:pt x="36" y="318"/>
                  </a:lnTo>
                  <a:lnTo>
                    <a:pt x="41" y="318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7"/>
                  </a:lnTo>
                  <a:lnTo>
                    <a:pt x="50" y="327"/>
                  </a:lnTo>
                  <a:lnTo>
                    <a:pt x="46" y="332"/>
                  </a:lnTo>
                  <a:lnTo>
                    <a:pt x="46" y="332"/>
                  </a:lnTo>
                  <a:lnTo>
                    <a:pt x="55" y="336"/>
                  </a:lnTo>
                  <a:lnTo>
                    <a:pt x="55" y="336"/>
                  </a:lnTo>
                  <a:lnTo>
                    <a:pt x="64" y="341"/>
                  </a:lnTo>
                  <a:lnTo>
                    <a:pt x="69" y="346"/>
                  </a:lnTo>
                  <a:lnTo>
                    <a:pt x="69" y="346"/>
                  </a:lnTo>
                  <a:lnTo>
                    <a:pt x="69" y="350"/>
                  </a:lnTo>
                  <a:lnTo>
                    <a:pt x="69" y="350"/>
                  </a:lnTo>
                  <a:lnTo>
                    <a:pt x="78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92" y="355"/>
                  </a:lnTo>
                  <a:lnTo>
                    <a:pt x="92" y="355"/>
                  </a:lnTo>
                  <a:lnTo>
                    <a:pt x="73" y="359"/>
                  </a:lnTo>
                  <a:lnTo>
                    <a:pt x="73" y="359"/>
                  </a:lnTo>
                  <a:lnTo>
                    <a:pt x="78" y="364"/>
                  </a:lnTo>
                  <a:lnTo>
                    <a:pt x="78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82" y="373"/>
                  </a:lnTo>
                  <a:lnTo>
                    <a:pt x="82" y="373"/>
                  </a:lnTo>
                  <a:lnTo>
                    <a:pt x="82" y="378"/>
                  </a:lnTo>
                  <a:lnTo>
                    <a:pt x="82" y="378"/>
                  </a:lnTo>
                  <a:lnTo>
                    <a:pt x="92" y="378"/>
                  </a:lnTo>
                  <a:lnTo>
                    <a:pt x="101" y="378"/>
                  </a:lnTo>
                  <a:lnTo>
                    <a:pt x="101" y="378"/>
                  </a:lnTo>
                  <a:lnTo>
                    <a:pt x="96" y="383"/>
                  </a:lnTo>
                  <a:lnTo>
                    <a:pt x="92" y="387"/>
                  </a:lnTo>
                  <a:lnTo>
                    <a:pt x="92" y="387"/>
                  </a:lnTo>
                  <a:lnTo>
                    <a:pt x="92" y="392"/>
                  </a:lnTo>
                  <a:lnTo>
                    <a:pt x="92" y="392"/>
                  </a:lnTo>
                  <a:lnTo>
                    <a:pt x="101" y="392"/>
                  </a:lnTo>
                  <a:lnTo>
                    <a:pt x="110" y="392"/>
                  </a:lnTo>
                  <a:lnTo>
                    <a:pt x="110" y="392"/>
                  </a:lnTo>
                  <a:lnTo>
                    <a:pt x="142" y="383"/>
                  </a:lnTo>
                  <a:lnTo>
                    <a:pt x="142" y="383"/>
                  </a:lnTo>
                  <a:lnTo>
                    <a:pt x="152" y="383"/>
                  </a:lnTo>
                  <a:lnTo>
                    <a:pt x="152" y="383"/>
                  </a:lnTo>
                  <a:lnTo>
                    <a:pt x="175" y="378"/>
                  </a:lnTo>
                  <a:lnTo>
                    <a:pt x="175" y="378"/>
                  </a:lnTo>
                  <a:lnTo>
                    <a:pt x="216" y="369"/>
                  </a:lnTo>
                  <a:lnTo>
                    <a:pt x="216" y="369"/>
                  </a:lnTo>
                  <a:lnTo>
                    <a:pt x="221" y="369"/>
                  </a:lnTo>
                  <a:lnTo>
                    <a:pt x="221" y="369"/>
                  </a:lnTo>
                  <a:lnTo>
                    <a:pt x="230" y="369"/>
                  </a:lnTo>
                  <a:lnTo>
                    <a:pt x="230" y="369"/>
                  </a:lnTo>
                  <a:lnTo>
                    <a:pt x="253" y="364"/>
                  </a:lnTo>
                  <a:lnTo>
                    <a:pt x="253" y="364"/>
                  </a:lnTo>
                  <a:lnTo>
                    <a:pt x="294" y="359"/>
                  </a:lnTo>
                  <a:lnTo>
                    <a:pt x="294" y="359"/>
                  </a:lnTo>
                  <a:lnTo>
                    <a:pt x="317" y="355"/>
                  </a:lnTo>
                  <a:lnTo>
                    <a:pt x="317" y="355"/>
                  </a:lnTo>
                  <a:lnTo>
                    <a:pt x="345" y="355"/>
                  </a:lnTo>
                  <a:lnTo>
                    <a:pt x="345" y="355"/>
                  </a:lnTo>
                  <a:lnTo>
                    <a:pt x="382" y="350"/>
                  </a:lnTo>
                  <a:lnTo>
                    <a:pt x="382" y="350"/>
                  </a:lnTo>
                  <a:lnTo>
                    <a:pt x="419" y="346"/>
                  </a:lnTo>
                  <a:lnTo>
                    <a:pt x="419" y="346"/>
                  </a:lnTo>
                  <a:lnTo>
                    <a:pt x="456" y="341"/>
                  </a:lnTo>
                  <a:lnTo>
                    <a:pt x="456" y="341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529" y="332"/>
                  </a:lnTo>
                  <a:lnTo>
                    <a:pt x="529" y="332"/>
                  </a:lnTo>
                  <a:lnTo>
                    <a:pt x="534" y="332"/>
                  </a:lnTo>
                  <a:lnTo>
                    <a:pt x="534" y="332"/>
                  </a:lnTo>
                  <a:lnTo>
                    <a:pt x="580" y="327"/>
                  </a:lnTo>
                  <a:lnTo>
                    <a:pt x="580" y="327"/>
                  </a:lnTo>
                  <a:lnTo>
                    <a:pt x="585" y="327"/>
                  </a:lnTo>
                  <a:lnTo>
                    <a:pt x="585" y="327"/>
                  </a:lnTo>
                  <a:lnTo>
                    <a:pt x="608" y="327"/>
                  </a:lnTo>
                  <a:lnTo>
                    <a:pt x="635" y="323"/>
                  </a:lnTo>
                  <a:lnTo>
                    <a:pt x="635" y="323"/>
                  </a:lnTo>
                  <a:lnTo>
                    <a:pt x="654" y="323"/>
                  </a:lnTo>
                  <a:lnTo>
                    <a:pt x="654" y="323"/>
                  </a:lnTo>
                  <a:lnTo>
                    <a:pt x="640" y="318"/>
                  </a:lnTo>
                  <a:lnTo>
                    <a:pt x="631" y="323"/>
                  </a:lnTo>
                  <a:lnTo>
                    <a:pt x="631" y="323"/>
                  </a:lnTo>
                  <a:lnTo>
                    <a:pt x="626" y="318"/>
                  </a:lnTo>
                  <a:lnTo>
                    <a:pt x="626" y="318"/>
                  </a:lnTo>
                  <a:lnTo>
                    <a:pt x="608" y="318"/>
                  </a:lnTo>
                  <a:lnTo>
                    <a:pt x="608" y="318"/>
                  </a:lnTo>
                  <a:lnTo>
                    <a:pt x="575" y="323"/>
                  </a:lnTo>
                  <a:lnTo>
                    <a:pt x="575" y="323"/>
                  </a:lnTo>
                  <a:lnTo>
                    <a:pt x="562" y="327"/>
                  </a:lnTo>
                  <a:lnTo>
                    <a:pt x="548" y="323"/>
                  </a:lnTo>
                  <a:lnTo>
                    <a:pt x="548" y="323"/>
                  </a:lnTo>
                  <a:lnTo>
                    <a:pt x="529" y="323"/>
                  </a:lnTo>
                  <a:lnTo>
                    <a:pt x="529" y="323"/>
                  </a:lnTo>
                  <a:lnTo>
                    <a:pt x="525" y="327"/>
                  </a:lnTo>
                  <a:lnTo>
                    <a:pt x="525" y="327"/>
                  </a:lnTo>
                  <a:lnTo>
                    <a:pt x="520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497" y="323"/>
                  </a:lnTo>
                  <a:lnTo>
                    <a:pt x="497" y="323"/>
                  </a:lnTo>
                  <a:lnTo>
                    <a:pt x="492" y="327"/>
                  </a:lnTo>
                  <a:lnTo>
                    <a:pt x="483" y="327"/>
                  </a:lnTo>
                  <a:lnTo>
                    <a:pt x="483" y="327"/>
                  </a:lnTo>
                  <a:lnTo>
                    <a:pt x="474" y="332"/>
                  </a:lnTo>
                  <a:lnTo>
                    <a:pt x="469" y="332"/>
                  </a:lnTo>
                  <a:lnTo>
                    <a:pt x="469" y="332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0" y="327"/>
                  </a:lnTo>
                  <a:lnTo>
                    <a:pt x="460" y="327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1" y="336"/>
                  </a:lnTo>
                  <a:lnTo>
                    <a:pt x="446" y="336"/>
                  </a:lnTo>
                  <a:lnTo>
                    <a:pt x="437" y="336"/>
                  </a:lnTo>
                  <a:lnTo>
                    <a:pt x="437" y="336"/>
                  </a:lnTo>
                  <a:lnTo>
                    <a:pt x="433" y="336"/>
                  </a:lnTo>
                  <a:lnTo>
                    <a:pt x="433" y="336"/>
                  </a:lnTo>
                  <a:lnTo>
                    <a:pt x="423" y="336"/>
                  </a:lnTo>
                  <a:lnTo>
                    <a:pt x="423" y="336"/>
                  </a:lnTo>
                  <a:lnTo>
                    <a:pt x="419" y="336"/>
                  </a:lnTo>
                  <a:lnTo>
                    <a:pt x="419" y="336"/>
                  </a:lnTo>
                  <a:lnTo>
                    <a:pt x="410" y="341"/>
                  </a:lnTo>
                  <a:lnTo>
                    <a:pt x="400" y="341"/>
                  </a:lnTo>
                  <a:lnTo>
                    <a:pt x="400" y="341"/>
                  </a:lnTo>
                  <a:lnTo>
                    <a:pt x="387" y="341"/>
                  </a:lnTo>
                  <a:lnTo>
                    <a:pt x="387" y="341"/>
                  </a:lnTo>
                  <a:lnTo>
                    <a:pt x="350" y="346"/>
                  </a:lnTo>
                  <a:lnTo>
                    <a:pt x="350" y="346"/>
                  </a:lnTo>
                  <a:lnTo>
                    <a:pt x="345" y="346"/>
                  </a:lnTo>
                  <a:lnTo>
                    <a:pt x="345" y="346"/>
                  </a:lnTo>
                  <a:lnTo>
                    <a:pt x="331" y="346"/>
                  </a:lnTo>
                  <a:lnTo>
                    <a:pt x="317" y="346"/>
                  </a:lnTo>
                  <a:lnTo>
                    <a:pt x="317" y="346"/>
                  </a:lnTo>
                  <a:lnTo>
                    <a:pt x="290" y="355"/>
                  </a:lnTo>
                  <a:lnTo>
                    <a:pt x="290" y="355"/>
                  </a:lnTo>
                  <a:lnTo>
                    <a:pt x="271" y="355"/>
                  </a:lnTo>
                  <a:lnTo>
                    <a:pt x="271" y="355"/>
                  </a:lnTo>
                  <a:lnTo>
                    <a:pt x="248" y="355"/>
                  </a:lnTo>
                  <a:lnTo>
                    <a:pt x="248" y="355"/>
                  </a:lnTo>
                  <a:lnTo>
                    <a:pt x="225" y="359"/>
                  </a:lnTo>
                  <a:lnTo>
                    <a:pt x="225" y="359"/>
                  </a:lnTo>
                  <a:lnTo>
                    <a:pt x="207" y="359"/>
                  </a:lnTo>
                  <a:lnTo>
                    <a:pt x="207" y="359"/>
                  </a:lnTo>
                  <a:lnTo>
                    <a:pt x="216" y="359"/>
                  </a:lnTo>
                  <a:lnTo>
                    <a:pt x="216" y="359"/>
                  </a:lnTo>
                  <a:lnTo>
                    <a:pt x="235" y="355"/>
                  </a:lnTo>
                  <a:lnTo>
                    <a:pt x="235" y="355"/>
                  </a:lnTo>
                  <a:lnTo>
                    <a:pt x="253" y="350"/>
                  </a:lnTo>
                  <a:lnTo>
                    <a:pt x="253" y="350"/>
                  </a:lnTo>
                  <a:lnTo>
                    <a:pt x="281" y="350"/>
                  </a:lnTo>
                  <a:lnTo>
                    <a:pt x="281" y="350"/>
                  </a:lnTo>
                  <a:lnTo>
                    <a:pt x="299" y="346"/>
                  </a:lnTo>
                  <a:lnTo>
                    <a:pt x="299" y="346"/>
                  </a:lnTo>
                  <a:lnTo>
                    <a:pt x="304" y="346"/>
                  </a:lnTo>
                  <a:lnTo>
                    <a:pt x="304" y="346"/>
                  </a:lnTo>
                  <a:lnTo>
                    <a:pt x="304" y="336"/>
                  </a:lnTo>
                  <a:lnTo>
                    <a:pt x="304" y="336"/>
                  </a:lnTo>
                  <a:lnTo>
                    <a:pt x="317" y="336"/>
                  </a:lnTo>
                  <a:lnTo>
                    <a:pt x="317" y="336"/>
                  </a:lnTo>
                  <a:lnTo>
                    <a:pt x="313" y="341"/>
                  </a:lnTo>
                  <a:lnTo>
                    <a:pt x="313" y="341"/>
                  </a:lnTo>
                  <a:lnTo>
                    <a:pt x="308" y="346"/>
                  </a:lnTo>
                  <a:lnTo>
                    <a:pt x="308" y="346"/>
                  </a:lnTo>
                  <a:lnTo>
                    <a:pt x="322" y="346"/>
                  </a:lnTo>
                  <a:lnTo>
                    <a:pt x="331" y="336"/>
                  </a:lnTo>
                  <a:lnTo>
                    <a:pt x="331" y="336"/>
                  </a:lnTo>
                  <a:lnTo>
                    <a:pt x="331" y="332"/>
                  </a:lnTo>
                  <a:lnTo>
                    <a:pt x="331" y="332"/>
                  </a:lnTo>
                  <a:lnTo>
                    <a:pt x="345" y="336"/>
                  </a:lnTo>
                  <a:lnTo>
                    <a:pt x="345" y="336"/>
                  </a:lnTo>
                  <a:lnTo>
                    <a:pt x="350" y="332"/>
                  </a:lnTo>
                  <a:lnTo>
                    <a:pt x="350" y="332"/>
                  </a:lnTo>
                  <a:lnTo>
                    <a:pt x="359" y="332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73" y="323"/>
                  </a:lnTo>
                  <a:lnTo>
                    <a:pt x="373" y="323"/>
                  </a:lnTo>
                  <a:lnTo>
                    <a:pt x="368" y="318"/>
                  </a:lnTo>
                  <a:lnTo>
                    <a:pt x="368" y="318"/>
                  </a:lnTo>
                  <a:lnTo>
                    <a:pt x="359" y="323"/>
                  </a:lnTo>
                  <a:lnTo>
                    <a:pt x="354" y="323"/>
                  </a:lnTo>
                  <a:lnTo>
                    <a:pt x="354" y="323"/>
                  </a:lnTo>
                  <a:lnTo>
                    <a:pt x="350" y="323"/>
                  </a:lnTo>
                  <a:lnTo>
                    <a:pt x="345" y="323"/>
                  </a:lnTo>
                  <a:lnTo>
                    <a:pt x="345" y="323"/>
                  </a:lnTo>
                  <a:lnTo>
                    <a:pt x="340" y="327"/>
                  </a:lnTo>
                  <a:lnTo>
                    <a:pt x="340" y="327"/>
                  </a:lnTo>
                  <a:lnTo>
                    <a:pt x="340" y="323"/>
                  </a:lnTo>
                  <a:lnTo>
                    <a:pt x="340" y="323"/>
                  </a:lnTo>
                  <a:lnTo>
                    <a:pt x="331" y="323"/>
                  </a:lnTo>
                  <a:lnTo>
                    <a:pt x="331" y="323"/>
                  </a:lnTo>
                  <a:lnTo>
                    <a:pt x="354" y="318"/>
                  </a:lnTo>
                  <a:lnTo>
                    <a:pt x="354" y="318"/>
                  </a:lnTo>
                  <a:lnTo>
                    <a:pt x="377" y="318"/>
                  </a:lnTo>
                  <a:lnTo>
                    <a:pt x="377" y="318"/>
                  </a:lnTo>
                  <a:lnTo>
                    <a:pt x="382" y="318"/>
                  </a:lnTo>
                  <a:lnTo>
                    <a:pt x="382" y="318"/>
                  </a:lnTo>
                  <a:lnTo>
                    <a:pt x="377" y="323"/>
                  </a:lnTo>
                  <a:lnTo>
                    <a:pt x="377" y="323"/>
                  </a:lnTo>
                  <a:lnTo>
                    <a:pt x="373" y="327"/>
                  </a:lnTo>
                  <a:lnTo>
                    <a:pt x="373" y="327"/>
                  </a:lnTo>
                  <a:lnTo>
                    <a:pt x="373" y="336"/>
                  </a:lnTo>
                  <a:lnTo>
                    <a:pt x="373" y="336"/>
                  </a:lnTo>
                  <a:lnTo>
                    <a:pt x="377" y="327"/>
                  </a:lnTo>
                  <a:lnTo>
                    <a:pt x="377" y="327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7" y="332"/>
                  </a:lnTo>
                  <a:lnTo>
                    <a:pt x="387" y="332"/>
                  </a:lnTo>
                  <a:lnTo>
                    <a:pt x="382" y="327"/>
                  </a:lnTo>
                  <a:lnTo>
                    <a:pt x="382" y="327"/>
                  </a:lnTo>
                  <a:lnTo>
                    <a:pt x="391" y="327"/>
                  </a:lnTo>
                  <a:lnTo>
                    <a:pt x="391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3"/>
                  </a:lnTo>
                  <a:lnTo>
                    <a:pt x="410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18"/>
                  </a:lnTo>
                  <a:lnTo>
                    <a:pt x="391" y="318"/>
                  </a:lnTo>
                  <a:lnTo>
                    <a:pt x="391" y="318"/>
                  </a:lnTo>
                  <a:lnTo>
                    <a:pt x="391" y="323"/>
                  </a:lnTo>
                  <a:lnTo>
                    <a:pt x="391" y="323"/>
                  </a:lnTo>
                  <a:lnTo>
                    <a:pt x="419" y="318"/>
                  </a:lnTo>
                  <a:lnTo>
                    <a:pt x="419" y="318"/>
                  </a:lnTo>
                  <a:lnTo>
                    <a:pt x="423" y="318"/>
                  </a:lnTo>
                  <a:lnTo>
                    <a:pt x="423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51" y="313"/>
                  </a:lnTo>
                  <a:lnTo>
                    <a:pt x="451" y="313"/>
                  </a:lnTo>
                  <a:lnTo>
                    <a:pt x="465" y="313"/>
                  </a:lnTo>
                  <a:lnTo>
                    <a:pt x="479" y="313"/>
                  </a:lnTo>
                  <a:lnTo>
                    <a:pt x="479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502" y="309"/>
                  </a:lnTo>
                  <a:lnTo>
                    <a:pt x="502" y="309"/>
                  </a:lnTo>
                  <a:lnTo>
                    <a:pt x="506" y="309"/>
                  </a:lnTo>
                  <a:lnTo>
                    <a:pt x="506" y="309"/>
                  </a:lnTo>
                  <a:lnTo>
                    <a:pt x="511" y="313"/>
                  </a:lnTo>
                  <a:lnTo>
                    <a:pt x="511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465" y="318"/>
                  </a:lnTo>
                  <a:lnTo>
                    <a:pt x="465" y="318"/>
                  </a:lnTo>
                  <a:lnTo>
                    <a:pt x="428" y="318"/>
                  </a:lnTo>
                  <a:lnTo>
                    <a:pt x="428" y="318"/>
                  </a:lnTo>
                  <a:lnTo>
                    <a:pt x="419" y="323"/>
                  </a:lnTo>
                  <a:lnTo>
                    <a:pt x="419" y="323"/>
                  </a:lnTo>
                  <a:lnTo>
                    <a:pt x="433" y="323"/>
                  </a:lnTo>
                  <a:lnTo>
                    <a:pt x="433" y="323"/>
                  </a:lnTo>
                  <a:lnTo>
                    <a:pt x="442" y="323"/>
                  </a:lnTo>
                  <a:lnTo>
                    <a:pt x="442" y="323"/>
                  </a:lnTo>
                  <a:lnTo>
                    <a:pt x="465" y="323"/>
                  </a:lnTo>
                  <a:lnTo>
                    <a:pt x="465" y="323"/>
                  </a:lnTo>
                  <a:lnTo>
                    <a:pt x="474" y="318"/>
                  </a:lnTo>
                  <a:lnTo>
                    <a:pt x="474" y="318"/>
                  </a:lnTo>
                  <a:lnTo>
                    <a:pt x="506" y="318"/>
                  </a:lnTo>
                  <a:lnTo>
                    <a:pt x="506" y="318"/>
                  </a:lnTo>
                  <a:lnTo>
                    <a:pt x="548" y="313"/>
                  </a:lnTo>
                  <a:lnTo>
                    <a:pt x="548" y="313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603" y="309"/>
                  </a:lnTo>
                  <a:lnTo>
                    <a:pt x="603" y="309"/>
                  </a:lnTo>
                  <a:lnTo>
                    <a:pt x="608" y="309"/>
                  </a:lnTo>
                  <a:lnTo>
                    <a:pt x="608" y="309"/>
                  </a:lnTo>
                  <a:lnTo>
                    <a:pt x="608" y="299"/>
                  </a:lnTo>
                  <a:lnTo>
                    <a:pt x="608" y="299"/>
                  </a:lnTo>
                  <a:lnTo>
                    <a:pt x="575" y="299"/>
                  </a:lnTo>
                  <a:lnTo>
                    <a:pt x="575" y="299"/>
                  </a:lnTo>
                  <a:lnTo>
                    <a:pt x="557" y="299"/>
                  </a:lnTo>
                  <a:lnTo>
                    <a:pt x="557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34" y="299"/>
                  </a:lnTo>
                  <a:lnTo>
                    <a:pt x="543" y="295"/>
                  </a:lnTo>
                  <a:lnTo>
                    <a:pt x="543" y="295"/>
                  </a:lnTo>
                  <a:lnTo>
                    <a:pt x="571" y="295"/>
                  </a:lnTo>
                  <a:lnTo>
                    <a:pt x="594" y="295"/>
                  </a:lnTo>
                  <a:lnTo>
                    <a:pt x="594" y="295"/>
                  </a:lnTo>
                  <a:lnTo>
                    <a:pt x="631" y="295"/>
                  </a:lnTo>
                  <a:lnTo>
                    <a:pt x="631" y="295"/>
                  </a:lnTo>
                  <a:lnTo>
                    <a:pt x="668" y="295"/>
                  </a:lnTo>
                  <a:lnTo>
                    <a:pt x="668" y="295"/>
                  </a:lnTo>
                  <a:lnTo>
                    <a:pt x="686" y="290"/>
                  </a:lnTo>
                  <a:lnTo>
                    <a:pt x="686" y="290"/>
                  </a:lnTo>
                  <a:lnTo>
                    <a:pt x="704" y="290"/>
                  </a:lnTo>
                  <a:lnTo>
                    <a:pt x="704" y="290"/>
                  </a:lnTo>
                  <a:lnTo>
                    <a:pt x="727" y="290"/>
                  </a:lnTo>
                  <a:lnTo>
                    <a:pt x="727" y="290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55" y="290"/>
                  </a:lnTo>
                  <a:lnTo>
                    <a:pt x="755" y="290"/>
                  </a:lnTo>
                  <a:lnTo>
                    <a:pt x="783" y="290"/>
                  </a:lnTo>
                  <a:lnTo>
                    <a:pt x="783" y="290"/>
                  </a:lnTo>
                  <a:lnTo>
                    <a:pt x="787" y="290"/>
                  </a:lnTo>
                  <a:lnTo>
                    <a:pt x="787" y="290"/>
                  </a:lnTo>
                  <a:lnTo>
                    <a:pt x="801" y="295"/>
                  </a:lnTo>
                  <a:lnTo>
                    <a:pt x="815" y="290"/>
                  </a:lnTo>
                  <a:lnTo>
                    <a:pt x="815" y="290"/>
                  </a:lnTo>
                  <a:lnTo>
                    <a:pt x="820" y="290"/>
                  </a:lnTo>
                  <a:lnTo>
                    <a:pt x="820" y="290"/>
                  </a:lnTo>
                  <a:lnTo>
                    <a:pt x="829" y="295"/>
                  </a:lnTo>
                  <a:lnTo>
                    <a:pt x="833" y="295"/>
                  </a:lnTo>
                  <a:lnTo>
                    <a:pt x="833" y="295"/>
                  </a:lnTo>
                  <a:lnTo>
                    <a:pt x="875" y="295"/>
                  </a:lnTo>
                  <a:lnTo>
                    <a:pt x="875" y="295"/>
                  </a:lnTo>
                  <a:lnTo>
                    <a:pt x="889" y="295"/>
                  </a:lnTo>
                  <a:lnTo>
                    <a:pt x="889" y="295"/>
                  </a:lnTo>
                  <a:lnTo>
                    <a:pt x="893" y="295"/>
                  </a:lnTo>
                  <a:lnTo>
                    <a:pt x="893" y="295"/>
                  </a:lnTo>
                  <a:lnTo>
                    <a:pt x="898" y="295"/>
                  </a:lnTo>
                  <a:lnTo>
                    <a:pt x="898" y="295"/>
                  </a:lnTo>
                  <a:lnTo>
                    <a:pt x="912" y="295"/>
                  </a:lnTo>
                  <a:lnTo>
                    <a:pt x="912" y="295"/>
                  </a:lnTo>
                  <a:lnTo>
                    <a:pt x="926" y="295"/>
                  </a:lnTo>
                  <a:lnTo>
                    <a:pt x="926" y="295"/>
                  </a:lnTo>
                  <a:lnTo>
                    <a:pt x="972" y="299"/>
                  </a:lnTo>
                  <a:lnTo>
                    <a:pt x="972" y="299"/>
                  </a:lnTo>
                  <a:lnTo>
                    <a:pt x="1036" y="299"/>
                  </a:lnTo>
                  <a:lnTo>
                    <a:pt x="1036" y="299"/>
                  </a:lnTo>
                  <a:lnTo>
                    <a:pt x="1041" y="299"/>
                  </a:lnTo>
                  <a:lnTo>
                    <a:pt x="1041" y="299"/>
                  </a:lnTo>
                  <a:lnTo>
                    <a:pt x="1031" y="304"/>
                  </a:lnTo>
                  <a:lnTo>
                    <a:pt x="1031" y="304"/>
                  </a:lnTo>
                  <a:lnTo>
                    <a:pt x="967" y="299"/>
                  </a:lnTo>
                  <a:lnTo>
                    <a:pt x="967" y="299"/>
                  </a:lnTo>
                  <a:lnTo>
                    <a:pt x="939" y="299"/>
                  </a:lnTo>
                  <a:lnTo>
                    <a:pt x="939" y="299"/>
                  </a:lnTo>
                  <a:lnTo>
                    <a:pt x="907" y="304"/>
                  </a:lnTo>
                  <a:lnTo>
                    <a:pt x="907" y="304"/>
                  </a:lnTo>
                  <a:lnTo>
                    <a:pt x="907" y="299"/>
                  </a:lnTo>
                  <a:lnTo>
                    <a:pt x="907" y="299"/>
                  </a:lnTo>
                  <a:lnTo>
                    <a:pt x="902" y="299"/>
                  </a:lnTo>
                  <a:lnTo>
                    <a:pt x="902" y="299"/>
                  </a:lnTo>
                  <a:lnTo>
                    <a:pt x="893" y="304"/>
                  </a:lnTo>
                  <a:lnTo>
                    <a:pt x="879" y="299"/>
                  </a:lnTo>
                  <a:lnTo>
                    <a:pt x="879" y="299"/>
                  </a:lnTo>
                  <a:lnTo>
                    <a:pt x="870" y="299"/>
                  </a:lnTo>
                  <a:lnTo>
                    <a:pt x="861" y="299"/>
                  </a:lnTo>
                  <a:lnTo>
                    <a:pt x="861" y="299"/>
                  </a:lnTo>
                  <a:lnTo>
                    <a:pt x="847" y="299"/>
                  </a:lnTo>
                  <a:lnTo>
                    <a:pt x="847" y="299"/>
                  </a:lnTo>
                  <a:lnTo>
                    <a:pt x="843" y="299"/>
                  </a:lnTo>
                  <a:lnTo>
                    <a:pt x="843" y="299"/>
                  </a:lnTo>
                  <a:lnTo>
                    <a:pt x="838" y="299"/>
                  </a:lnTo>
                  <a:lnTo>
                    <a:pt x="838" y="299"/>
                  </a:lnTo>
                  <a:lnTo>
                    <a:pt x="829" y="299"/>
                  </a:lnTo>
                  <a:lnTo>
                    <a:pt x="829" y="299"/>
                  </a:lnTo>
                  <a:lnTo>
                    <a:pt x="824" y="299"/>
                  </a:lnTo>
                  <a:lnTo>
                    <a:pt x="824" y="299"/>
                  </a:lnTo>
                  <a:lnTo>
                    <a:pt x="820" y="295"/>
                  </a:lnTo>
                  <a:lnTo>
                    <a:pt x="820" y="295"/>
                  </a:lnTo>
                  <a:lnTo>
                    <a:pt x="773" y="299"/>
                  </a:lnTo>
                  <a:lnTo>
                    <a:pt x="773" y="299"/>
                  </a:lnTo>
                  <a:lnTo>
                    <a:pt x="769" y="304"/>
                  </a:lnTo>
                  <a:lnTo>
                    <a:pt x="769" y="309"/>
                  </a:lnTo>
                  <a:lnTo>
                    <a:pt x="769" y="309"/>
                  </a:lnTo>
                  <a:lnTo>
                    <a:pt x="773" y="309"/>
                  </a:lnTo>
                  <a:lnTo>
                    <a:pt x="773" y="309"/>
                  </a:lnTo>
                  <a:lnTo>
                    <a:pt x="787" y="309"/>
                  </a:lnTo>
                  <a:lnTo>
                    <a:pt x="787" y="309"/>
                  </a:lnTo>
                  <a:lnTo>
                    <a:pt x="801" y="309"/>
                  </a:lnTo>
                  <a:lnTo>
                    <a:pt x="806" y="304"/>
                  </a:lnTo>
                  <a:lnTo>
                    <a:pt x="806" y="304"/>
                  </a:lnTo>
                  <a:lnTo>
                    <a:pt x="810" y="309"/>
                  </a:lnTo>
                  <a:lnTo>
                    <a:pt x="810" y="309"/>
                  </a:lnTo>
                  <a:lnTo>
                    <a:pt x="838" y="309"/>
                  </a:lnTo>
                  <a:lnTo>
                    <a:pt x="838" y="309"/>
                  </a:lnTo>
                  <a:lnTo>
                    <a:pt x="861" y="309"/>
                  </a:lnTo>
                  <a:lnTo>
                    <a:pt x="861" y="309"/>
                  </a:lnTo>
                  <a:lnTo>
                    <a:pt x="866" y="309"/>
                  </a:lnTo>
                  <a:lnTo>
                    <a:pt x="866" y="309"/>
                  </a:lnTo>
                  <a:lnTo>
                    <a:pt x="875" y="313"/>
                  </a:lnTo>
                  <a:lnTo>
                    <a:pt x="889" y="313"/>
                  </a:lnTo>
                  <a:lnTo>
                    <a:pt x="889" y="313"/>
                  </a:lnTo>
                  <a:lnTo>
                    <a:pt x="902" y="309"/>
                  </a:lnTo>
                  <a:lnTo>
                    <a:pt x="902" y="309"/>
                  </a:lnTo>
                  <a:lnTo>
                    <a:pt x="912" y="313"/>
                  </a:lnTo>
                  <a:lnTo>
                    <a:pt x="912" y="313"/>
                  </a:lnTo>
                  <a:lnTo>
                    <a:pt x="944" y="313"/>
                  </a:lnTo>
                  <a:lnTo>
                    <a:pt x="944" y="313"/>
                  </a:lnTo>
                  <a:lnTo>
                    <a:pt x="958" y="313"/>
                  </a:lnTo>
                  <a:lnTo>
                    <a:pt x="976" y="313"/>
                  </a:lnTo>
                  <a:lnTo>
                    <a:pt x="976" y="313"/>
                  </a:lnTo>
                  <a:lnTo>
                    <a:pt x="981" y="313"/>
                  </a:lnTo>
                  <a:lnTo>
                    <a:pt x="985" y="313"/>
                  </a:lnTo>
                  <a:lnTo>
                    <a:pt x="985" y="313"/>
                  </a:lnTo>
                  <a:lnTo>
                    <a:pt x="972" y="318"/>
                  </a:lnTo>
                  <a:lnTo>
                    <a:pt x="958" y="318"/>
                  </a:lnTo>
                  <a:lnTo>
                    <a:pt x="958" y="318"/>
                  </a:lnTo>
                  <a:lnTo>
                    <a:pt x="1004" y="323"/>
                  </a:lnTo>
                  <a:lnTo>
                    <a:pt x="1004" y="323"/>
                  </a:lnTo>
                  <a:lnTo>
                    <a:pt x="1022" y="323"/>
                  </a:lnTo>
                  <a:lnTo>
                    <a:pt x="1022" y="323"/>
                  </a:lnTo>
                  <a:lnTo>
                    <a:pt x="1050" y="323"/>
                  </a:lnTo>
                  <a:lnTo>
                    <a:pt x="1073" y="323"/>
                  </a:lnTo>
                  <a:lnTo>
                    <a:pt x="1073" y="323"/>
                  </a:lnTo>
                  <a:lnTo>
                    <a:pt x="1091" y="323"/>
                  </a:lnTo>
                  <a:lnTo>
                    <a:pt x="1105" y="323"/>
                  </a:lnTo>
                  <a:lnTo>
                    <a:pt x="1105" y="323"/>
                  </a:lnTo>
                  <a:lnTo>
                    <a:pt x="1114" y="323"/>
                  </a:lnTo>
                  <a:lnTo>
                    <a:pt x="1114" y="323"/>
                  </a:lnTo>
                  <a:lnTo>
                    <a:pt x="1124" y="323"/>
                  </a:lnTo>
                  <a:lnTo>
                    <a:pt x="1124" y="323"/>
                  </a:lnTo>
                  <a:lnTo>
                    <a:pt x="1142" y="327"/>
                  </a:lnTo>
                  <a:lnTo>
                    <a:pt x="1142" y="327"/>
                  </a:lnTo>
                  <a:lnTo>
                    <a:pt x="1151" y="327"/>
                  </a:lnTo>
                  <a:lnTo>
                    <a:pt x="1165" y="327"/>
                  </a:lnTo>
                  <a:lnTo>
                    <a:pt x="1165" y="327"/>
                  </a:lnTo>
                  <a:lnTo>
                    <a:pt x="1188" y="327"/>
                  </a:lnTo>
                  <a:lnTo>
                    <a:pt x="1188" y="327"/>
                  </a:lnTo>
                  <a:lnTo>
                    <a:pt x="1207" y="327"/>
                  </a:lnTo>
                  <a:lnTo>
                    <a:pt x="1207" y="327"/>
                  </a:lnTo>
                  <a:lnTo>
                    <a:pt x="1220" y="332"/>
                  </a:lnTo>
                  <a:lnTo>
                    <a:pt x="1220" y="332"/>
                  </a:lnTo>
                  <a:lnTo>
                    <a:pt x="1234" y="327"/>
                  </a:lnTo>
                  <a:lnTo>
                    <a:pt x="1234" y="327"/>
                  </a:lnTo>
                  <a:lnTo>
                    <a:pt x="1243" y="332"/>
                  </a:lnTo>
                  <a:lnTo>
                    <a:pt x="1243" y="332"/>
                  </a:lnTo>
                  <a:lnTo>
                    <a:pt x="1257" y="332"/>
                  </a:lnTo>
                  <a:lnTo>
                    <a:pt x="1257" y="332"/>
                  </a:lnTo>
                  <a:lnTo>
                    <a:pt x="1262" y="336"/>
                  </a:lnTo>
                  <a:lnTo>
                    <a:pt x="1266" y="336"/>
                  </a:lnTo>
                  <a:lnTo>
                    <a:pt x="1276" y="336"/>
                  </a:lnTo>
                  <a:lnTo>
                    <a:pt x="1276" y="336"/>
                  </a:lnTo>
                  <a:lnTo>
                    <a:pt x="1285" y="336"/>
                  </a:lnTo>
                  <a:lnTo>
                    <a:pt x="1294" y="336"/>
                  </a:lnTo>
                  <a:lnTo>
                    <a:pt x="1294" y="336"/>
                  </a:lnTo>
                  <a:lnTo>
                    <a:pt x="1312" y="341"/>
                  </a:lnTo>
                  <a:lnTo>
                    <a:pt x="1326" y="341"/>
                  </a:lnTo>
                  <a:lnTo>
                    <a:pt x="1326" y="341"/>
                  </a:lnTo>
                  <a:lnTo>
                    <a:pt x="1331" y="341"/>
                  </a:lnTo>
                  <a:lnTo>
                    <a:pt x="1331" y="341"/>
                  </a:lnTo>
                  <a:lnTo>
                    <a:pt x="1340" y="346"/>
                  </a:lnTo>
                  <a:lnTo>
                    <a:pt x="1340" y="346"/>
                  </a:lnTo>
                  <a:lnTo>
                    <a:pt x="1349" y="346"/>
                  </a:lnTo>
                  <a:lnTo>
                    <a:pt x="1349" y="346"/>
                  </a:lnTo>
                  <a:lnTo>
                    <a:pt x="1368" y="346"/>
                  </a:lnTo>
                  <a:lnTo>
                    <a:pt x="1382" y="350"/>
                  </a:lnTo>
                  <a:lnTo>
                    <a:pt x="1382" y="350"/>
                  </a:lnTo>
                  <a:lnTo>
                    <a:pt x="1386" y="350"/>
                  </a:lnTo>
                  <a:lnTo>
                    <a:pt x="1386" y="350"/>
                  </a:lnTo>
                  <a:lnTo>
                    <a:pt x="1395" y="355"/>
                  </a:lnTo>
                  <a:lnTo>
                    <a:pt x="1395" y="355"/>
                  </a:lnTo>
                  <a:lnTo>
                    <a:pt x="1405" y="364"/>
                  </a:lnTo>
                  <a:lnTo>
                    <a:pt x="1405" y="364"/>
                  </a:lnTo>
                  <a:lnTo>
                    <a:pt x="1409" y="369"/>
                  </a:lnTo>
                  <a:lnTo>
                    <a:pt x="1414" y="373"/>
                  </a:lnTo>
                  <a:lnTo>
                    <a:pt x="1414" y="373"/>
                  </a:lnTo>
                  <a:lnTo>
                    <a:pt x="1423" y="392"/>
                  </a:lnTo>
                  <a:lnTo>
                    <a:pt x="1423" y="392"/>
                  </a:lnTo>
                  <a:lnTo>
                    <a:pt x="1418" y="392"/>
                  </a:lnTo>
                  <a:lnTo>
                    <a:pt x="1418" y="392"/>
                  </a:lnTo>
                  <a:lnTo>
                    <a:pt x="1428" y="401"/>
                  </a:lnTo>
                  <a:lnTo>
                    <a:pt x="1428" y="401"/>
                  </a:lnTo>
                  <a:lnTo>
                    <a:pt x="1432" y="396"/>
                  </a:lnTo>
                  <a:lnTo>
                    <a:pt x="1432" y="396"/>
                  </a:lnTo>
                  <a:lnTo>
                    <a:pt x="1437" y="406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6" y="406"/>
                  </a:lnTo>
                  <a:lnTo>
                    <a:pt x="1451" y="396"/>
                  </a:lnTo>
                  <a:lnTo>
                    <a:pt x="1451" y="396"/>
                  </a:lnTo>
                  <a:lnTo>
                    <a:pt x="1446" y="392"/>
                  </a:lnTo>
                  <a:lnTo>
                    <a:pt x="1446" y="392"/>
                  </a:lnTo>
                  <a:lnTo>
                    <a:pt x="1455" y="378"/>
                  </a:lnTo>
                  <a:lnTo>
                    <a:pt x="1455" y="378"/>
                  </a:lnTo>
                  <a:lnTo>
                    <a:pt x="1460" y="387"/>
                  </a:lnTo>
                  <a:lnTo>
                    <a:pt x="1460" y="387"/>
                  </a:lnTo>
                  <a:lnTo>
                    <a:pt x="1474" y="383"/>
                  </a:lnTo>
                  <a:lnTo>
                    <a:pt x="1483" y="378"/>
                  </a:lnTo>
                  <a:lnTo>
                    <a:pt x="1483" y="378"/>
                  </a:lnTo>
                  <a:lnTo>
                    <a:pt x="1492" y="378"/>
                  </a:lnTo>
                  <a:lnTo>
                    <a:pt x="1497" y="378"/>
                  </a:lnTo>
                  <a:lnTo>
                    <a:pt x="1497" y="378"/>
                  </a:lnTo>
                  <a:lnTo>
                    <a:pt x="1511" y="383"/>
                  </a:lnTo>
                  <a:lnTo>
                    <a:pt x="1511" y="383"/>
                  </a:lnTo>
                  <a:lnTo>
                    <a:pt x="1538" y="383"/>
                  </a:lnTo>
                  <a:lnTo>
                    <a:pt x="1538" y="383"/>
                  </a:lnTo>
                  <a:lnTo>
                    <a:pt x="1561" y="378"/>
                  </a:lnTo>
                  <a:lnTo>
                    <a:pt x="1561" y="378"/>
                  </a:lnTo>
                  <a:lnTo>
                    <a:pt x="1566" y="378"/>
                  </a:lnTo>
                  <a:lnTo>
                    <a:pt x="1566" y="378"/>
                  </a:lnTo>
                  <a:lnTo>
                    <a:pt x="1561" y="373"/>
                  </a:lnTo>
                  <a:lnTo>
                    <a:pt x="1561" y="373"/>
                  </a:lnTo>
                  <a:lnTo>
                    <a:pt x="1580" y="373"/>
                  </a:lnTo>
                  <a:lnTo>
                    <a:pt x="1580" y="373"/>
                  </a:lnTo>
                  <a:lnTo>
                    <a:pt x="1566" y="369"/>
                  </a:lnTo>
                  <a:lnTo>
                    <a:pt x="1547" y="359"/>
                  </a:lnTo>
                  <a:lnTo>
                    <a:pt x="1547" y="359"/>
                  </a:lnTo>
                  <a:lnTo>
                    <a:pt x="1561" y="359"/>
                  </a:lnTo>
                  <a:lnTo>
                    <a:pt x="1575" y="359"/>
                  </a:lnTo>
                  <a:lnTo>
                    <a:pt x="1575" y="359"/>
                  </a:lnTo>
                  <a:lnTo>
                    <a:pt x="1575" y="350"/>
                  </a:lnTo>
                  <a:lnTo>
                    <a:pt x="1575" y="350"/>
                  </a:lnTo>
                  <a:lnTo>
                    <a:pt x="1570" y="346"/>
                  </a:lnTo>
                  <a:lnTo>
                    <a:pt x="1566" y="341"/>
                  </a:lnTo>
                  <a:lnTo>
                    <a:pt x="1566" y="341"/>
                  </a:lnTo>
                  <a:lnTo>
                    <a:pt x="1580" y="341"/>
                  </a:lnTo>
                  <a:lnTo>
                    <a:pt x="1580" y="341"/>
                  </a:lnTo>
                  <a:lnTo>
                    <a:pt x="1589" y="332"/>
                  </a:lnTo>
                  <a:lnTo>
                    <a:pt x="1593" y="323"/>
                  </a:lnTo>
                  <a:lnTo>
                    <a:pt x="1593" y="323"/>
                  </a:lnTo>
                  <a:lnTo>
                    <a:pt x="1593" y="313"/>
                  </a:lnTo>
                  <a:lnTo>
                    <a:pt x="1593" y="313"/>
                  </a:lnTo>
                  <a:lnTo>
                    <a:pt x="1598" y="304"/>
                  </a:lnTo>
                  <a:lnTo>
                    <a:pt x="1598" y="304"/>
                  </a:lnTo>
                  <a:lnTo>
                    <a:pt x="1607" y="290"/>
                  </a:lnTo>
                  <a:lnTo>
                    <a:pt x="1607" y="290"/>
                  </a:lnTo>
                  <a:lnTo>
                    <a:pt x="1607" y="281"/>
                  </a:lnTo>
                  <a:lnTo>
                    <a:pt x="1607" y="281"/>
                  </a:lnTo>
                  <a:lnTo>
                    <a:pt x="1607" y="267"/>
                  </a:lnTo>
                  <a:lnTo>
                    <a:pt x="1603" y="253"/>
                  </a:lnTo>
                  <a:lnTo>
                    <a:pt x="1603" y="253"/>
                  </a:lnTo>
                  <a:lnTo>
                    <a:pt x="1603" y="249"/>
                  </a:lnTo>
                  <a:lnTo>
                    <a:pt x="1603" y="249"/>
                  </a:lnTo>
                  <a:close/>
                  <a:moveTo>
                    <a:pt x="138" y="373"/>
                  </a:moveTo>
                  <a:lnTo>
                    <a:pt x="138" y="373"/>
                  </a:lnTo>
                  <a:lnTo>
                    <a:pt x="138" y="369"/>
                  </a:lnTo>
                  <a:lnTo>
                    <a:pt x="138" y="369"/>
                  </a:lnTo>
                  <a:lnTo>
                    <a:pt x="147" y="369"/>
                  </a:lnTo>
                  <a:lnTo>
                    <a:pt x="147" y="369"/>
                  </a:lnTo>
                  <a:lnTo>
                    <a:pt x="147" y="373"/>
                  </a:lnTo>
                  <a:lnTo>
                    <a:pt x="147" y="373"/>
                  </a:lnTo>
                  <a:lnTo>
                    <a:pt x="138" y="373"/>
                  </a:lnTo>
                  <a:lnTo>
                    <a:pt x="138" y="373"/>
                  </a:lnTo>
                  <a:close/>
                  <a:moveTo>
                    <a:pt x="179" y="336"/>
                  </a:moveTo>
                  <a:lnTo>
                    <a:pt x="179" y="336"/>
                  </a:lnTo>
                  <a:lnTo>
                    <a:pt x="179" y="341"/>
                  </a:lnTo>
                  <a:lnTo>
                    <a:pt x="179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9" y="336"/>
                  </a:lnTo>
                  <a:lnTo>
                    <a:pt x="179" y="336"/>
                  </a:lnTo>
                  <a:close/>
                  <a:moveTo>
                    <a:pt x="156" y="369"/>
                  </a:move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61" y="369"/>
                  </a:lnTo>
                  <a:lnTo>
                    <a:pt x="161" y="369"/>
                  </a:lnTo>
                  <a:lnTo>
                    <a:pt x="156" y="369"/>
                  </a:lnTo>
                  <a:lnTo>
                    <a:pt x="156" y="369"/>
                  </a:lnTo>
                  <a:close/>
                  <a:moveTo>
                    <a:pt x="170" y="364"/>
                  </a:moveTo>
                  <a:lnTo>
                    <a:pt x="170" y="364"/>
                  </a:lnTo>
                  <a:lnTo>
                    <a:pt x="179" y="364"/>
                  </a:lnTo>
                  <a:lnTo>
                    <a:pt x="188" y="364"/>
                  </a:lnTo>
                  <a:lnTo>
                    <a:pt x="188" y="364"/>
                  </a:lnTo>
                  <a:lnTo>
                    <a:pt x="179" y="364"/>
                  </a:lnTo>
                  <a:lnTo>
                    <a:pt x="170" y="364"/>
                  </a:lnTo>
                  <a:lnTo>
                    <a:pt x="170" y="364"/>
                  </a:lnTo>
                  <a:close/>
                  <a:moveTo>
                    <a:pt x="198" y="364"/>
                  </a:moveTo>
                  <a:lnTo>
                    <a:pt x="198" y="364"/>
                  </a:lnTo>
                  <a:lnTo>
                    <a:pt x="198" y="359"/>
                  </a:lnTo>
                  <a:lnTo>
                    <a:pt x="198" y="359"/>
                  </a:lnTo>
                  <a:lnTo>
                    <a:pt x="202" y="359"/>
                  </a:lnTo>
                  <a:lnTo>
                    <a:pt x="202" y="359"/>
                  </a:lnTo>
                  <a:lnTo>
                    <a:pt x="202" y="364"/>
                  </a:lnTo>
                  <a:lnTo>
                    <a:pt x="202" y="364"/>
                  </a:lnTo>
                  <a:lnTo>
                    <a:pt x="198" y="364"/>
                  </a:lnTo>
                  <a:lnTo>
                    <a:pt x="198" y="364"/>
                  </a:lnTo>
                  <a:close/>
                  <a:moveTo>
                    <a:pt x="225" y="332"/>
                  </a:moveTo>
                  <a:lnTo>
                    <a:pt x="225" y="332"/>
                  </a:lnTo>
                  <a:lnTo>
                    <a:pt x="211" y="336"/>
                  </a:lnTo>
                  <a:lnTo>
                    <a:pt x="211" y="336"/>
                  </a:lnTo>
                  <a:lnTo>
                    <a:pt x="202" y="336"/>
                  </a:lnTo>
                  <a:lnTo>
                    <a:pt x="202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98" y="332"/>
                  </a:lnTo>
                  <a:lnTo>
                    <a:pt x="198" y="332"/>
                  </a:lnTo>
                  <a:lnTo>
                    <a:pt x="230" y="332"/>
                  </a:lnTo>
                  <a:lnTo>
                    <a:pt x="230" y="332"/>
                  </a:lnTo>
                  <a:lnTo>
                    <a:pt x="235" y="327"/>
                  </a:lnTo>
                  <a:lnTo>
                    <a:pt x="239" y="332"/>
                  </a:lnTo>
                  <a:lnTo>
                    <a:pt x="239" y="332"/>
                  </a:lnTo>
                  <a:lnTo>
                    <a:pt x="235" y="332"/>
                  </a:lnTo>
                  <a:lnTo>
                    <a:pt x="225" y="332"/>
                  </a:lnTo>
                  <a:lnTo>
                    <a:pt x="225" y="332"/>
                  </a:lnTo>
                  <a:close/>
                  <a:moveTo>
                    <a:pt x="248" y="332"/>
                  </a:moveTo>
                  <a:lnTo>
                    <a:pt x="248" y="332"/>
                  </a:lnTo>
                  <a:lnTo>
                    <a:pt x="248" y="327"/>
                  </a:lnTo>
                  <a:lnTo>
                    <a:pt x="258" y="327"/>
                  </a:lnTo>
                  <a:lnTo>
                    <a:pt x="258" y="327"/>
                  </a:lnTo>
                  <a:lnTo>
                    <a:pt x="248" y="332"/>
                  </a:lnTo>
                  <a:lnTo>
                    <a:pt x="248" y="332"/>
                  </a:lnTo>
                  <a:close/>
                  <a:moveTo>
                    <a:pt x="267" y="341"/>
                  </a:moveTo>
                  <a:lnTo>
                    <a:pt x="267" y="341"/>
                  </a:lnTo>
                  <a:lnTo>
                    <a:pt x="267" y="341"/>
                  </a:lnTo>
                  <a:lnTo>
                    <a:pt x="267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67" y="341"/>
                  </a:lnTo>
                  <a:lnTo>
                    <a:pt x="267" y="341"/>
                  </a:lnTo>
                  <a:close/>
                  <a:moveTo>
                    <a:pt x="271" y="327"/>
                  </a:moveTo>
                  <a:lnTo>
                    <a:pt x="271" y="327"/>
                  </a:lnTo>
                  <a:lnTo>
                    <a:pt x="276" y="327"/>
                  </a:lnTo>
                  <a:lnTo>
                    <a:pt x="276" y="327"/>
                  </a:lnTo>
                  <a:lnTo>
                    <a:pt x="271" y="327"/>
                  </a:lnTo>
                  <a:lnTo>
                    <a:pt x="271" y="327"/>
                  </a:lnTo>
                  <a:lnTo>
                    <a:pt x="271" y="327"/>
                  </a:lnTo>
                  <a:close/>
                  <a:moveTo>
                    <a:pt x="299" y="327"/>
                  </a:moveTo>
                  <a:lnTo>
                    <a:pt x="299" y="327"/>
                  </a:lnTo>
                  <a:lnTo>
                    <a:pt x="299" y="323"/>
                  </a:lnTo>
                  <a:lnTo>
                    <a:pt x="304" y="323"/>
                  </a:lnTo>
                  <a:lnTo>
                    <a:pt x="304" y="323"/>
                  </a:lnTo>
                  <a:lnTo>
                    <a:pt x="299" y="327"/>
                  </a:lnTo>
                  <a:lnTo>
                    <a:pt x="299" y="327"/>
                  </a:lnTo>
                  <a:lnTo>
                    <a:pt x="299" y="327"/>
                  </a:lnTo>
                  <a:close/>
                  <a:moveTo>
                    <a:pt x="317" y="323"/>
                  </a:moveTo>
                  <a:lnTo>
                    <a:pt x="317" y="323"/>
                  </a:lnTo>
                  <a:lnTo>
                    <a:pt x="327" y="323"/>
                  </a:lnTo>
                  <a:lnTo>
                    <a:pt x="327" y="323"/>
                  </a:lnTo>
                  <a:lnTo>
                    <a:pt x="322" y="323"/>
                  </a:lnTo>
                  <a:lnTo>
                    <a:pt x="317" y="323"/>
                  </a:lnTo>
                  <a:lnTo>
                    <a:pt x="317" y="323"/>
                  </a:lnTo>
                  <a:close/>
                  <a:moveTo>
                    <a:pt x="506" y="299"/>
                  </a:moveTo>
                  <a:lnTo>
                    <a:pt x="506" y="299"/>
                  </a:lnTo>
                  <a:lnTo>
                    <a:pt x="506" y="299"/>
                  </a:lnTo>
                  <a:lnTo>
                    <a:pt x="511" y="299"/>
                  </a:lnTo>
                  <a:lnTo>
                    <a:pt x="511" y="299"/>
                  </a:lnTo>
                  <a:lnTo>
                    <a:pt x="506" y="304"/>
                  </a:lnTo>
                  <a:lnTo>
                    <a:pt x="506" y="299"/>
                  </a:lnTo>
                  <a:lnTo>
                    <a:pt x="506" y="299"/>
                  </a:lnTo>
                  <a:close/>
                  <a:moveTo>
                    <a:pt x="529" y="309"/>
                  </a:moveTo>
                  <a:lnTo>
                    <a:pt x="529" y="309"/>
                  </a:lnTo>
                  <a:lnTo>
                    <a:pt x="525" y="313"/>
                  </a:lnTo>
                  <a:lnTo>
                    <a:pt x="525" y="313"/>
                  </a:lnTo>
                  <a:lnTo>
                    <a:pt x="516" y="313"/>
                  </a:lnTo>
                  <a:lnTo>
                    <a:pt x="516" y="313"/>
                  </a:lnTo>
                  <a:lnTo>
                    <a:pt x="520" y="309"/>
                  </a:lnTo>
                  <a:lnTo>
                    <a:pt x="529" y="309"/>
                  </a:lnTo>
                  <a:lnTo>
                    <a:pt x="529" y="309"/>
                  </a:lnTo>
                  <a:close/>
                  <a:moveTo>
                    <a:pt x="990" y="318"/>
                  </a:moveTo>
                  <a:lnTo>
                    <a:pt x="990" y="318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5" y="313"/>
                  </a:lnTo>
                  <a:lnTo>
                    <a:pt x="995" y="313"/>
                  </a:lnTo>
                  <a:lnTo>
                    <a:pt x="990" y="318"/>
                  </a:lnTo>
                  <a:lnTo>
                    <a:pt x="990" y="318"/>
                  </a:lnTo>
                  <a:close/>
                  <a:moveTo>
                    <a:pt x="972" y="286"/>
                  </a:moveTo>
                  <a:lnTo>
                    <a:pt x="972" y="286"/>
                  </a:lnTo>
                  <a:lnTo>
                    <a:pt x="967" y="290"/>
                  </a:lnTo>
                  <a:lnTo>
                    <a:pt x="967" y="290"/>
                  </a:lnTo>
                  <a:lnTo>
                    <a:pt x="930" y="290"/>
                  </a:lnTo>
                  <a:lnTo>
                    <a:pt x="930" y="290"/>
                  </a:lnTo>
                  <a:lnTo>
                    <a:pt x="921" y="286"/>
                  </a:lnTo>
                  <a:lnTo>
                    <a:pt x="921" y="286"/>
                  </a:lnTo>
                  <a:lnTo>
                    <a:pt x="912" y="286"/>
                  </a:lnTo>
                  <a:lnTo>
                    <a:pt x="912" y="286"/>
                  </a:lnTo>
                  <a:lnTo>
                    <a:pt x="879" y="286"/>
                  </a:lnTo>
                  <a:lnTo>
                    <a:pt x="879" y="286"/>
                  </a:lnTo>
                  <a:lnTo>
                    <a:pt x="861" y="286"/>
                  </a:lnTo>
                  <a:lnTo>
                    <a:pt x="861" y="286"/>
                  </a:lnTo>
                  <a:lnTo>
                    <a:pt x="806" y="286"/>
                  </a:lnTo>
                  <a:lnTo>
                    <a:pt x="806" y="286"/>
                  </a:lnTo>
                  <a:lnTo>
                    <a:pt x="79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1"/>
                  </a:lnTo>
                  <a:lnTo>
                    <a:pt x="787" y="281"/>
                  </a:lnTo>
                  <a:lnTo>
                    <a:pt x="797" y="281"/>
                  </a:lnTo>
                  <a:lnTo>
                    <a:pt x="797" y="281"/>
                  </a:lnTo>
                  <a:lnTo>
                    <a:pt x="866" y="281"/>
                  </a:lnTo>
                  <a:lnTo>
                    <a:pt x="866" y="281"/>
                  </a:lnTo>
                  <a:lnTo>
                    <a:pt x="889" y="281"/>
                  </a:lnTo>
                  <a:lnTo>
                    <a:pt x="889" y="281"/>
                  </a:lnTo>
                  <a:lnTo>
                    <a:pt x="898" y="281"/>
                  </a:lnTo>
                  <a:lnTo>
                    <a:pt x="912" y="281"/>
                  </a:lnTo>
                  <a:lnTo>
                    <a:pt x="912" y="281"/>
                  </a:lnTo>
                  <a:lnTo>
                    <a:pt x="921" y="281"/>
                  </a:lnTo>
                  <a:lnTo>
                    <a:pt x="921" y="281"/>
                  </a:lnTo>
                  <a:lnTo>
                    <a:pt x="930" y="281"/>
                  </a:lnTo>
                  <a:lnTo>
                    <a:pt x="930" y="281"/>
                  </a:lnTo>
                  <a:lnTo>
                    <a:pt x="939" y="286"/>
                  </a:lnTo>
                  <a:lnTo>
                    <a:pt x="939" y="286"/>
                  </a:lnTo>
                  <a:lnTo>
                    <a:pt x="953" y="286"/>
                  </a:lnTo>
                  <a:lnTo>
                    <a:pt x="967" y="286"/>
                  </a:lnTo>
                  <a:lnTo>
                    <a:pt x="967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close/>
                  <a:moveTo>
                    <a:pt x="1045" y="299"/>
                  </a:moveTo>
                  <a:lnTo>
                    <a:pt x="1045" y="299"/>
                  </a:lnTo>
                  <a:lnTo>
                    <a:pt x="1045" y="299"/>
                  </a:lnTo>
                  <a:lnTo>
                    <a:pt x="1050" y="299"/>
                  </a:lnTo>
                  <a:lnTo>
                    <a:pt x="1050" y="299"/>
                  </a:lnTo>
                  <a:lnTo>
                    <a:pt x="1045" y="299"/>
                  </a:lnTo>
                  <a:lnTo>
                    <a:pt x="1045" y="299"/>
                  </a:lnTo>
                  <a:close/>
                  <a:moveTo>
                    <a:pt x="1202" y="295"/>
                  </a:moveTo>
                  <a:lnTo>
                    <a:pt x="1202" y="295"/>
                  </a:lnTo>
                  <a:lnTo>
                    <a:pt x="1188" y="295"/>
                  </a:lnTo>
                  <a:lnTo>
                    <a:pt x="1170" y="295"/>
                  </a:lnTo>
                  <a:lnTo>
                    <a:pt x="1170" y="295"/>
                  </a:lnTo>
                  <a:lnTo>
                    <a:pt x="1160" y="295"/>
                  </a:lnTo>
                  <a:lnTo>
                    <a:pt x="1160" y="295"/>
                  </a:lnTo>
                  <a:lnTo>
                    <a:pt x="1110" y="295"/>
                  </a:lnTo>
                  <a:lnTo>
                    <a:pt x="1110" y="295"/>
                  </a:lnTo>
                  <a:lnTo>
                    <a:pt x="1096" y="295"/>
                  </a:lnTo>
                  <a:lnTo>
                    <a:pt x="1096" y="295"/>
                  </a:lnTo>
                  <a:lnTo>
                    <a:pt x="1091" y="290"/>
                  </a:lnTo>
                  <a:lnTo>
                    <a:pt x="1091" y="290"/>
                  </a:lnTo>
                  <a:lnTo>
                    <a:pt x="1078" y="290"/>
                  </a:lnTo>
                  <a:lnTo>
                    <a:pt x="1078" y="290"/>
                  </a:lnTo>
                  <a:lnTo>
                    <a:pt x="1031" y="290"/>
                  </a:lnTo>
                  <a:lnTo>
                    <a:pt x="1031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999" y="290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1018" y="286"/>
                  </a:lnTo>
                  <a:lnTo>
                    <a:pt x="1018" y="286"/>
                  </a:lnTo>
                  <a:lnTo>
                    <a:pt x="1055" y="286"/>
                  </a:lnTo>
                  <a:lnTo>
                    <a:pt x="1055" y="286"/>
                  </a:lnTo>
                  <a:lnTo>
                    <a:pt x="1087" y="290"/>
                  </a:lnTo>
                  <a:lnTo>
                    <a:pt x="1087" y="290"/>
                  </a:lnTo>
                  <a:lnTo>
                    <a:pt x="1124" y="290"/>
                  </a:lnTo>
                  <a:lnTo>
                    <a:pt x="1124" y="290"/>
                  </a:lnTo>
                  <a:lnTo>
                    <a:pt x="1147" y="290"/>
                  </a:lnTo>
                  <a:lnTo>
                    <a:pt x="1147" y="290"/>
                  </a:lnTo>
                  <a:lnTo>
                    <a:pt x="1151" y="290"/>
                  </a:lnTo>
                  <a:lnTo>
                    <a:pt x="1151" y="290"/>
                  </a:lnTo>
                  <a:lnTo>
                    <a:pt x="1202" y="295"/>
                  </a:lnTo>
                  <a:lnTo>
                    <a:pt x="1202" y="295"/>
                  </a:lnTo>
                  <a:lnTo>
                    <a:pt x="1207" y="295"/>
                  </a:lnTo>
                  <a:lnTo>
                    <a:pt x="1207" y="295"/>
                  </a:lnTo>
                  <a:lnTo>
                    <a:pt x="1202" y="295"/>
                  </a:lnTo>
                  <a:lnTo>
                    <a:pt x="1202" y="295"/>
                  </a:lnTo>
                  <a:close/>
                  <a:moveTo>
                    <a:pt x="1216" y="295"/>
                  </a:moveTo>
                  <a:lnTo>
                    <a:pt x="1216" y="295"/>
                  </a:lnTo>
                  <a:lnTo>
                    <a:pt x="1216" y="295"/>
                  </a:lnTo>
                  <a:lnTo>
                    <a:pt x="1216" y="295"/>
                  </a:lnTo>
                  <a:lnTo>
                    <a:pt x="1220" y="295"/>
                  </a:lnTo>
                  <a:lnTo>
                    <a:pt x="1220" y="295"/>
                  </a:lnTo>
                  <a:lnTo>
                    <a:pt x="1216" y="295"/>
                  </a:lnTo>
                  <a:lnTo>
                    <a:pt x="1216" y="2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04">
              <a:extLst>
                <a:ext uri="{FF2B5EF4-FFF2-40B4-BE49-F238E27FC236}">
                  <a16:creationId xmlns:a16="http://schemas.microsoft.com/office/drawing/2014/main" id="{03C65EC0-981D-45C9-9646-BE53B3AF68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7167" y="-174734"/>
              <a:ext cx="233363" cy="15876"/>
            </a:xfrm>
            <a:custGeom>
              <a:avLst/>
              <a:gdLst>
                <a:gd name="T0" fmla="*/ 147 w 147"/>
                <a:gd name="T1" fmla="*/ 5 h 10"/>
                <a:gd name="T2" fmla="*/ 147 w 147"/>
                <a:gd name="T3" fmla="*/ 5 h 10"/>
                <a:gd name="T4" fmla="*/ 147 w 147"/>
                <a:gd name="T5" fmla="*/ 0 h 10"/>
                <a:gd name="T6" fmla="*/ 147 w 147"/>
                <a:gd name="T7" fmla="*/ 0 h 10"/>
                <a:gd name="T8" fmla="*/ 143 w 147"/>
                <a:gd name="T9" fmla="*/ 0 h 10"/>
                <a:gd name="T10" fmla="*/ 133 w 147"/>
                <a:gd name="T11" fmla="*/ 0 h 10"/>
                <a:gd name="T12" fmla="*/ 133 w 147"/>
                <a:gd name="T13" fmla="*/ 0 h 10"/>
                <a:gd name="T14" fmla="*/ 124 w 147"/>
                <a:gd name="T15" fmla="*/ 0 h 10"/>
                <a:gd name="T16" fmla="*/ 120 w 147"/>
                <a:gd name="T17" fmla="*/ 0 h 10"/>
                <a:gd name="T18" fmla="*/ 120 w 147"/>
                <a:gd name="T19" fmla="*/ 0 h 10"/>
                <a:gd name="T20" fmla="*/ 110 w 147"/>
                <a:gd name="T21" fmla="*/ 0 h 10"/>
                <a:gd name="T22" fmla="*/ 110 w 147"/>
                <a:gd name="T23" fmla="*/ 0 h 10"/>
                <a:gd name="T24" fmla="*/ 106 w 147"/>
                <a:gd name="T25" fmla="*/ 0 h 10"/>
                <a:gd name="T26" fmla="*/ 106 w 147"/>
                <a:gd name="T27" fmla="*/ 0 h 10"/>
                <a:gd name="T28" fmla="*/ 78 w 147"/>
                <a:gd name="T29" fmla="*/ 0 h 10"/>
                <a:gd name="T30" fmla="*/ 78 w 147"/>
                <a:gd name="T31" fmla="*/ 0 h 10"/>
                <a:gd name="T32" fmla="*/ 69 w 147"/>
                <a:gd name="T33" fmla="*/ 0 h 10"/>
                <a:gd name="T34" fmla="*/ 69 w 147"/>
                <a:gd name="T35" fmla="*/ 0 h 10"/>
                <a:gd name="T36" fmla="*/ 64 w 147"/>
                <a:gd name="T37" fmla="*/ 0 h 10"/>
                <a:gd name="T38" fmla="*/ 60 w 147"/>
                <a:gd name="T39" fmla="*/ 0 h 10"/>
                <a:gd name="T40" fmla="*/ 60 w 147"/>
                <a:gd name="T41" fmla="*/ 0 h 10"/>
                <a:gd name="T42" fmla="*/ 55 w 147"/>
                <a:gd name="T43" fmla="*/ 0 h 10"/>
                <a:gd name="T44" fmla="*/ 55 w 147"/>
                <a:gd name="T45" fmla="*/ 0 h 10"/>
                <a:gd name="T46" fmla="*/ 51 w 147"/>
                <a:gd name="T47" fmla="*/ 0 h 10"/>
                <a:gd name="T48" fmla="*/ 51 w 147"/>
                <a:gd name="T49" fmla="*/ 0 h 10"/>
                <a:gd name="T50" fmla="*/ 46 w 147"/>
                <a:gd name="T51" fmla="*/ 0 h 10"/>
                <a:gd name="T52" fmla="*/ 46 w 147"/>
                <a:gd name="T53" fmla="*/ 0 h 10"/>
                <a:gd name="T54" fmla="*/ 41 w 147"/>
                <a:gd name="T55" fmla="*/ 0 h 10"/>
                <a:gd name="T56" fmla="*/ 41 w 147"/>
                <a:gd name="T57" fmla="*/ 0 h 10"/>
                <a:gd name="T58" fmla="*/ 37 w 147"/>
                <a:gd name="T59" fmla="*/ 0 h 10"/>
                <a:gd name="T60" fmla="*/ 37 w 147"/>
                <a:gd name="T61" fmla="*/ 0 h 10"/>
                <a:gd name="T62" fmla="*/ 28 w 147"/>
                <a:gd name="T63" fmla="*/ 0 h 10"/>
                <a:gd name="T64" fmla="*/ 28 w 147"/>
                <a:gd name="T65" fmla="*/ 0 h 10"/>
                <a:gd name="T66" fmla="*/ 23 w 147"/>
                <a:gd name="T67" fmla="*/ 0 h 10"/>
                <a:gd name="T68" fmla="*/ 23 w 147"/>
                <a:gd name="T69" fmla="*/ 0 h 10"/>
                <a:gd name="T70" fmla="*/ 18 w 147"/>
                <a:gd name="T71" fmla="*/ 0 h 10"/>
                <a:gd name="T72" fmla="*/ 18 w 147"/>
                <a:gd name="T73" fmla="*/ 0 h 10"/>
                <a:gd name="T74" fmla="*/ 14 w 147"/>
                <a:gd name="T75" fmla="*/ 0 h 10"/>
                <a:gd name="T76" fmla="*/ 9 w 147"/>
                <a:gd name="T77" fmla="*/ 0 h 10"/>
                <a:gd name="T78" fmla="*/ 9 w 147"/>
                <a:gd name="T79" fmla="*/ 0 h 10"/>
                <a:gd name="T80" fmla="*/ 0 w 147"/>
                <a:gd name="T81" fmla="*/ 0 h 10"/>
                <a:gd name="T82" fmla="*/ 0 w 147"/>
                <a:gd name="T83" fmla="*/ 10 h 10"/>
                <a:gd name="T84" fmla="*/ 0 w 147"/>
                <a:gd name="T85" fmla="*/ 10 h 10"/>
                <a:gd name="T86" fmla="*/ 14 w 147"/>
                <a:gd name="T87" fmla="*/ 10 h 10"/>
                <a:gd name="T88" fmla="*/ 14 w 147"/>
                <a:gd name="T89" fmla="*/ 10 h 10"/>
                <a:gd name="T90" fmla="*/ 37 w 147"/>
                <a:gd name="T91" fmla="*/ 10 h 10"/>
                <a:gd name="T92" fmla="*/ 37 w 147"/>
                <a:gd name="T93" fmla="*/ 10 h 10"/>
                <a:gd name="T94" fmla="*/ 83 w 147"/>
                <a:gd name="T95" fmla="*/ 10 h 10"/>
                <a:gd name="T96" fmla="*/ 83 w 147"/>
                <a:gd name="T97" fmla="*/ 10 h 10"/>
                <a:gd name="T98" fmla="*/ 120 w 147"/>
                <a:gd name="T99" fmla="*/ 10 h 10"/>
                <a:gd name="T100" fmla="*/ 120 w 147"/>
                <a:gd name="T101" fmla="*/ 10 h 10"/>
                <a:gd name="T102" fmla="*/ 129 w 147"/>
                <a:gd name="T103" fmla="*/ 10 h 10"/>
                <a:gd name="T104" fmla="*/ 129 w 147"/>
                <a:gd name="T105" fmla="*/ 10 h 10"/>
                <a:gd name="T106" fmla="*/ 138 w 147"/>
                <a:gd name="T107" fmla="*/ 10 h 10"/>
                <a:gd name="T108" fmla="*/ 147 w 147"/>
                <a:gd name="T109" fmla="*/ 5 h 10"/>
                <a:gd name="T110" fmla="*/ 147 w 147"/>
                <a:gd name="T1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" h="10">
                  <a:moveTo>
                    <a:pt x="147" y="5"/>
                  </a:moveTo>
                  <a:lnTo>
                    <a:pt x="147" y="5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3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29" y="10"/>
                  </a:lnTo>
                  <a:lnTo>
                    <a:pt x="129" y="10"/>
                  </a:lnTo>
                  <a:lnTo>
                    <a:pt x="138" y="10"/>
                  </a:lnTo>
                  <a:lnTo>
                    <a:pt x="147" y="5"/>
                  </a:lnTo>
                  <a:lnTo>
                    <a:pt x="14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105">
              <a:extLst>
                <a:ext uri="{FF2B5EF4-FFF2-40B4-BE49-F238E27FC236}">
                  <a16:creationId xmlns:a16="http://schemas.microsoft.com/office/drawing/2014/main" id="{F9E7D367-4480-4B48-AF6F-943C165757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617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0 w 14"/>
                <a:gd name="T3" fmla="*/ 14 w 14"/>
                <a:gd name="T4" fmla="*/ 14 w 14"/>
                <a:gd name="T5" fmla="*/ 5 w 14"/>
                <a:gd name="T6" fmla="*/ 0 w 14"/>
                <a:gd name="T7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106">
              <a:extLst>
                <a:ext uri="{FF2B5EF4-FFF2-40B4-BE49-F238E27FC236}">
                  <a16:creationId xmlns:a16="http://schemas.microsoft.com/office/drawing/2014/main" id="{452492CC-680C-497D-9DCF-CA4442DD30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0919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4 w 14"/>
                <a:gd name="T5" fmla="*/ 4 w 14"/>
                <a:gd name="T6" fmla="*/ 0 w 14"/>
                <a:gd name="T7" fmla="*/ 0 w 14"/>
                <a:gd name="T8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107">
              <a:extLst>
                <a:ext uri="{FF2B5EF4-FFF2-40B4-BE49-F238E27FC236}">
                  <a16:creationId xmlns:a16="http://schemas.microsoft.com/office/drawing/2014/main" id="{5C1E26D1-9CEA-46E2-BF38-9402B13980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77592" y="-115995"/>
              <a:ext cx="14288" cy="7938"/>
            </a:xfrm>
            <a:custGeom>
              <a:avLst/>
              <a:gdLst>
                <a:gd name="T0" fmla="*/ 0 w 9"/>
                <a:gd name="T1" fmla="*/ 5 h 5"/>
                <a:gd name="T2" fmla="*/ 0 w 9"/>
                <a:gd name="T3" fmla="*/ 5 h 5"/>
                <a:gd name="T4" fmla="*/ 4 w 9"/>
                <a:gd name="T5" fmla="*/ 5 h 5"/>
                <a:gd name="T6" fmla="*/ 9 w 9"/>
                <a:gd name="T7" fmla="*/ 0 h 5"/>
                <a:gd name="T8" fmla="*/ 9 w 9"/>
                <a:gd name="T9" fmla="*/ 0 h 5"/>
                <a:gd name="T10" fmla="*/ 0 w 9"/>
                <a:gd name="T11" fmla="*/ 0 h 5"/>
                <a:gd name="T12" fmla="*/ 0 w 9"/>
                <a:gd name="T13" fmla="*/ 5 h 5"/>
                <a:gd name="T14" fmla="*/ 0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108">
              <a:extLst>
                <a:ext uri="{FF2B5EF4-FFF2-40B4-BE49-F238E27FC236}">
                  <a16:creationId xmlns:a16="http://schemas.microsoft.com/office/drawing/2014/main" id="{0DD7E43A-3A7F-4EBB-B947-445FABAD58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2528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10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109">
              <a:extLst>
                <a:ext uri="{FF2B5EF4-FFF2-40B4-BE49-F238E27FC236}">
                  <a16:creationId xmlns:a16="http://schemas.microsoft.com/office/drawing/2014/main" id="{D68E0D5F-21F4-40CA-9308-71C1B7CBAE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09430" y="-152508"/>
              <a:ext cx="20638" cy="0"/>
            </a:xfrm>
            <a:custGeom>
              <a:avLst/>
              <a:gdLst>
                <a:gd name="T0" fmla="*/ 0 w 13"/>
                <a:gd name="T1" fmla="*/ 0 w 13"/>
                <a:gd name="T2" fmla="*/ 13 w 13"/>
                <a:gd name="T3" fmla="*/ 13 w 13"/>
                <a:gd name="T4" fmla="*/ 0 w 13"/>
                <a:gd name="T5" fmla="*/ 0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Freeform 110">
              <a:extLst>
                <a:ext uri="{FF2B5EF4-FFF2-40B4-BE49-F238E27FC236}">
                  <a16:creationId xmlns:a16="http://schemas.microsoft.com/office/drawing/2014/main" id="{4B5B3A4F-BD28-46C9-92E5-D3867C4ED6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68092" y="-136633"/>
              <a:ext cx="14288" cy="6350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0 h 4"/>
                <a:gd name="T8" fmla="*/ 9 w 9"/>
                <a:gd name="T9" fmla="*/ 0 h 4"/>
                <a:gd name="T10" fmla="*/ 9 w 9"/>
                <a:gd name="T11" fmla="*/ 0 h 4"/>
                <a:gd name="T12" fmla="*/ 0 w 9"/>
                <a:gd name="T13" fmla="*/ 0 h 4"/>
                <a:gd name="T14" fmla="*/ 0 w 9"/>
                <a:gd name="T15" fmla="*/ 0 h 4"/>
                <a:gd name="T16" fmla="*/ 0 w 9"/>
                <a:gd name="T17" fmla="*/ 0 h 4"/>
                <a:gd name="T18" fmla="*/ 0 w 9"/>
                <a:gd name="T19" fmla="*/ 4 h 4"/>
                <a:gd name="T20" fmla="*/ 0 w 9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Freeform 111">
              <a:extLst>
                <a:ext uri="{FF2B5EF4-FFF2-40B4-BE49-F238E27FC236}">
                  <a16:creationId xmlns:a16="http://schemas.microsoft.com/office/drawing/2014/main" id="{F29718D8-0672-4FCC-B955-446266F002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2053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5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112">
              <a:extLst>
                <a:ext uri="{FF2B5EF4-FFF2-40B4-BE49-F238E27FC236}">
                  <a16:creationId xmlns:a16="http://schemas.microsoft.com/office/drawing/2014/main" id="{D20939DB-B617-410E-8EE2-EEC40B070D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57043" y="-152508"/>
              <a:ext cx="22225" cy="7938"/>
            </a:xfrm>
            <a:custGeom>
              <a:avLst/>
              <a:gdLst>
                <a:gd name="T0" fmla="*/ 10 w 14"/>
                <a:gd name="T1" fmla="*/ 0 h 5"/>
                <a:gd name="T2" fmla="*/ 10 w 14"/>
                <a:gd name="T3" fmla="*/ 0 h 5"/>
                <a:gd name="T4" fmla="*/ 0 w 14"/>
                <a:gd name="T5" fmla="*/ 5 h 5"/>
                <a:gd name="T6" fmla="*/ 0 w 14"/>
                <a:gd name="T7" fmla="*/ 5 h 5"/>
                <a:gd name="T8" fmla="*/ 10 w 14"/>
                <a:gd name="T9" fmla="*/ 5 h 5"/>
                <a:gd name="T10" fmla="*/ 10 w 14"/>
                <a:gd name="T11" fmla="*/ 5 h 5"/>
                <a:gd name="T12" fmla="*/ 14 w 14"/>
                <a:gd name="T13" fmla="*/ 5 h 5"/>
                <a:gd name="T14" fmla="*/ 14 w 14"/>
                <a:gd name="T15" fmla="*/ 0 h 5"/>
                <a:gd name="T16" fmla="*/ 14 w 14"/>
                <a:gd name="T17" fmla="*/ 0 h 5"/>
                <a:gd name="T18" fmla="*/ 10 w 14"/>
                <a:gd name="T19" fmla="*/ 0 h 5"/>
                <a:gd name="T20" fmla="*/ 10 w 1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5">
                  <a:moveTo>
                    <a:pt x="10" y="0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4" y="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8" name="Freeform 113">
              <a:extLst>
                <a:ext uri="{FF2B5EF4-FFF2-40B4-BE49-F238E27FC236}">
                  <a16:creationId xmlns:a16="http://schemas.microsoft.com/office/drawing/2014/main" id="{84246AE7-C200-4218-9793-0EA52BD564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79230" y="-174734"/>
              <a:ext cx="7938" cy="15876"/>
            </a:xfrm>
            <a:custGeom>
              <a:avLst/>
              <a:gdLst>
                <a:gd name="T0" fmla="*/ 0 w 5"/>
                <a:gd name="T1" fmla="*/ 5 h 10"/>
                <a:gd name="T2" fmla="*/ 0 w 5"/>
                <a:gd name="T3" fmla="*/ 5 h 10"/>
                <a:gd name="T4" fmla="*/ 0 w 5"/>
                <a:gd name="T5" fmla="*/ 5 h 10"/>
                <a:gd name="T6" fmla="*/ 0 w 5"/>
                <a:gd name="T7" fmla="*/ 5 h 10"/>
                <a:gd name="T8" fmla="*/ 0 w 5"/>
                <a:gd name="T9" fmla="*/ 10 h 10"/>
                <a:gd name="T10" fmla="*/ 0 w 5"/>
                <a:gd name="T11" fmla="*/ 10 h 10"/>
                <a:gd name="T12" fmla="*/ 5 w 5"/>
                <a:gd name="T13" fmla="*/ 5 h 10"/>
                <a:gd name="T14" fmla="*/ 5 w 5"/>
                <a:gd name="T15" fmla="*/ 5 h 10"/>
                <a:gd name="T16" fmla="*/ 5 w 5"/>
                <a:gd name="T17" fmla="*/ 5 h 10"/>
                <a:gd name="T18" fmla="*/ 0 w 5"/>
                <a:gd name="T19" fmla="*/ 0 h 10"/>
                <a:gd name="T20" fmla="*/ 0 w 5"/>
                <a:gd name="T21" fmla="*/ 0 h 10"/>
                <a:gd name="T22" fmla="*/ 0 w 5"/>
                <a:gd name="T23" fmla="*/ 5 h 10"/>
                <a:gd name="T24" fmla="*/ 0 w 5"/>
                <a:gd name="T2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10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9" name="Freeform 114">
              <a:extLst>
                <a:ext uri="{FF2B5EF4-FFF2-40B4-BE49-F238E27FC236}">
                  <a16:creationId xmlns:a16="http://schemas.microsoft.com/office/drawing/2014/main" id="{F548DB61-DF62-4823-8961-7FD635DD8F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69654" y="126902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0" name="Freeform 115">
              <a:extLst>
                <a:ext uri="{FF2B5EF4-FFF2-40B4-BE49-F238E27FC236}">
                  <a16:creationId xmlns:a16="http://schemas.microsoft.com/office/drawing/2014/main" id="{5F7DB741-DE6E-4FF6-A925-D8397D26C5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36570" y="-416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1" name="Freeform 116">
              <a:extLst>
                <a:ext uri="{FF2B5EF4-FFF2-40B4-BE49-F238E27FC236}">
                  <a16:creationId xmlns:a16="http://schemas.microsoft.com/office/drawing/2014/main" id="{75998213-02AE-4D2F-B9A3-D022DA5408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98305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5 w 5"/>
                <a:gd name="T5" fmla="*/ 5 w 5"/>
                <a:gd name="T6" fmla="*/ 0 w 5"/>
                <a:gd name="T7" fmla="*/ 0 w 5"/>
                <a:gd name="T8" fmla="*/ 0 w 5"/>
                <a:gd name="T9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2" name="Freeform 117">
              <a:extLst>
                <a:ext uri="{FF2B5EF4-FFF2-40B4-BE49-F238E27FC236}">
                  <a16:creationId xmlns:a16="http://schemas.microsoft.com/office/drawing/2014/main" id="{56BF5020-AF48-4A7B-9411-2E1A0FE306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63342" y="-144571"/>
              <a:ext cx="6350" cy="0"/>
            </a:xfrm>
            <a:custGeom>
              <a:avLst/>
              <a:gdLst>
                <a:gd name="T0" fmla="*/ 4 w 4"/>
                <a:gd name="T1" fmla="*/ 4 w 4"/>
                <a:gd name="T2" fmla="*/ 0 w 4"/>
                <a:gd name="T3" fmla="*/ 0 w 4"/>
                <a:gd name="T4" fmla="*/ 0 w 4"/>
                <a:gd name="T5" fmla="*/ 4 w 4"/>
                <a:gd name="T6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3" name="Freeform 118">
              <a:extLst>
                <a:ext uri="{FF2B5EF4-FFF2-40B4-BE49-F238E27FC236}">
                  <a16:creationId xmlns:a16="http://schemas.microsoft.com/office/drawing/2014/main" id="{2F9BC88F-835C-49FF-BE8A-AC68A0B7FB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10993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9E5FB35-17E9-42DC-A2D8-A9AEA72A5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798E74F-1B67-4BD6-88B3-23EA35A26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53CFE98-C3F8-4072-88C8-CFB31B11E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C9D7-B688-4263-9427-19F0CA780241}" type="datetimeFigureOut">
              <a:rPr lang="pt-BR" smtClean="0"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2BFEE3-1F4B-40E3-8A07-C93C2A786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970CE8-50F0-4A4B-AB77-E07423065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E2DA9-3A3C-4E1A-859A-1935F74FA77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587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údo_CinzaEscu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Agrupar 26">
            <a:extLst>
              <a:ext uri="{FF2B5EF4-FFF2-40B4-BE49-F238E27FC236}">
                <a16:creationId xmlns:a16="http://schemas.microsoft.com/office/drawing/2014/main" id="{5220A8B8-A02D-44EC-91F3-26B2590C7A44}"/>
              </a:ext>
            </a:extLst>
          </p:cNvPr>
          <p:cNvGrpSpPr/>
          <p:nvPr userDrawn="1"/>
        </p:nvGrpSpPr>
        <p:grpSpPr>
          <a:xfrm>
            <a:off x="-333949" y="457202"/>
            <a:ext cx="7539742" cy="1605470"/>
            <a:chOff x="10607678" y="-649414"/>
            <a:chExt cx="2551116" cy="776316"/>
          </a:xfrm>
          <a:solidFill>
            <a:srgbClr val="5B5C65"/>
          </a:solidFill>
        </p:grpSpPr>
        <p:sp>
          <p:nvSpPr>
            <p:cNvPr id="28" name="Freeform 103">
              <a:extLst>
                <a:ext uri="{FF2B5EF4-FFF2-40B4-BE49-F238E27FC236}">
                  <a16:creationId xmlns:a16="http://schemas.microsoft.com/office/drawing/2014/main" id="{7EA03D88-336D-466E-BD15-B438E85E1C8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7678" y="-649414"/>
              <a:ext cx="2551116" cy="650898"/>
            </a:xfrm>
            <a:custGeom>
              <a:avLst/>
              <a:gdLst>
                <a:gd name="T0" fmla="*/ 1575 w 1607"/>
                <a:gd name="T1" fmla="*/ 156 h 410"/>
                <a:gd name="T2" fmla="*/ 1515 w 1607"/>
                <a:gd name="T3" fmla="*/ 46 h 410"/>
                <a:gd name="T4" fmla="*/ 1239 w 1607"/>
                <a:gd name="T5" fmla="*/ 4 h 410"/>
                <a:gd name="T6" fmla="*/ 764 w 1607"/>
                <a:gd name="T7" fmla="*/ 9 h 410"/>
                <a:gd name="T8" fmla="*/ 428 w 1607"/>
                <a:gd name="T9" fmla="*/ 41 h 410"/>
                <a:gd name="T10" fmla="*/ 267 w 1607"/>
                <a:gd name="T11" fmla="*/ 55 h 410"/>
                <a:gd name="T12" fmla="*/ 50 w 1607"/>
                <a:gd name="T13" fmla="*/ 78 h 410"/>
                <a:gd name="T14" fmla="*/ 0 w 1607"/>
                <a:gd name="T15" fmla="*/ 198 h 410"/>
                <a:gd name="T16" fmla="*/ 23 w 1607"/>
                <a:gd name="T17" fmla="*/ 281 h 410"/>
                <a:gd name="T18" fmla="*/ 41 w 1607"/>
                <a:gd name="T19" fmla="*/ 318 h 410"/>
                <a:gd name="T20" fmla="*/ 69 w 1607"/>
                <a:gd name="T21" fmla="*/ 350 h 410"/>
                <a:gd name="T22" fmla="*/ 82 w 1607"/>
                <a:gd name="T23" fmla="*/ 373 h 410"/>
                <a:gd name="T24" fmla="*/ 142 w 1607"/>
                <a:gd name="T25" fmla="*/ 383 h 410"/>
                <a:gd name="T26" fmla="*/ 317 w 1607"/>
                <a:gd name="T27" fmla="*/ 355 h 410"/>
                <a:gd name="T28" fmla="*/ 534 w 1607"/>
                <a:gd name="T29" fmla="*/ 332 h 410"/>
                <a:gd name="T30" fmla="*/ 608 w 1607"/>
                <a:gd name="T31" fmla="*/ 318 h 410"/>
                <a:gd name="T32" fmla="*/ 497 w 1607"/>
                <a:gd name="T33" fmla="*/ 323 h 410"/>
                <a:gd name="T34" fmla="*/ 437 w 1607"/>
                <a:gd name="T35" fmla="*/ 336 h 410"/>
                <a:gd name="T36" fmla="*/ 345 w 1607"/>
                <a:gd name="T37" fmla="*/ 346 h 410"/>
                <a:gd name="T38" fmla="*/ 216 w 1607"/>
                <a:gd name="T39" fmla="*/ 359 h 410"/>
                <a:gd name="T40" fmla="*/ 317 w 1607"/>
                <a:gd name="T41" fmla="*/ 336 h 410"/>
                <a:gd name="T42" fmla="*/ 363 w 1607"/>
                <a:gd name="T43" fmla="*/ 327 h 410"/>
                <a:gd name="T44" fmla="*/ 340 w 1607"/>
                <a:gd name="T45" fmla="*/ 327 h 410"/>
                <a:gd name="T46" fmla="*/ 373 w 1607"/>
                <a:gd name="T47" fmla="*/ 336 h 410"/>
                <a:gd name="T48" fmla="*/ 410 w 1607"/>
                <a:gd name="T49" fmla="*/ 323 h 410"/>
                <a:gd name="T50" fmla="*/ 433 w 1607"/>
                <a:gd name="T51" fmla="*/ 318 h 410"/>
                <a:gd name="T52" fmla="*/ 483 w 1607"/>
                <a:gd name="T53" fmla="*/ 313 h 410"/>
                <a:gd name="T54" fmla="*/ 474 w 1607"/>
                <a:gd name="T55" fmla="*/ 318 h 410"/>
                <a:gd name="T56" fmla="*/ 575 w 1607"/>
                <a:gd name="T57" fmla="*/ 299 h 410"/>
                <a:gd name="T58" fmla="*/ 631 w 1607"/>
                <a:gd name="T59" fmla="*/ 295 h 410"/>
                <a:gd name="T60" fmla="*/ 787 w 1607"/>
                <a:gd name="T61" fmla="*/ 290 h 410"/>
                <a:gd name="T62" fmla="*/ 893 w 1607"/>
                <a:gd name="T63" fmla="*/ 295 h 410"/>
                <a:gd name="T64" fmla="*/ 967 w 1607"/>
                <a:gd name="T65" fmla="*/ 299 h 410"/>
                <a:gd name="T66" fmla="*/ 861 w 1607"/>
                <a:gd name="T67" fmla="*/ 299 h 410"/>
                <a:gd name="T68" fmla="*/ 769 w 1607"/>
                <a:gd name="T69" fmla="*/ 304 h 410"/>
                <a:gd name="T70" fmla="*/ 861 w 1607"/>
                <a:gd name="T71" fmla="*/ 309 h 410"/>
                <a:gd name="T72" fmla="*/ 981 w 1607"/>
                <a:gd name="T73" fmla="*/ 313 h 410"/>
                <a:gd name="T74" fmla="*/ 1105 w 1607"/>
                <a:gd name="T75" fmla="*/ 323 h 410"/>
                <a:gd name="T76" fmla="*/ 1220 w 1607"/>
                <a:gd name="T77" fmla="*/ 332 h 410"/>
                <a:gd name="T78" fmla="*/ 1326 w 1607"/>
                <a:gd name="T79" fmla="*/ 341 h 410"/>
                <a:gd name="T80" fmla="*/ 1405 w 1607"/>
                <a:gd name="T81" fmla="*/ 364 h 410"/>
                <a:gd name="T82" fmla="*/ 1441 w 1607"/>
                <a:gd name="T83" fmla="*/ 410 h 410"/>
                <a:gd name="T84" fmla="*/ 1497 w 1607"/>
                <a:gd name="T85" fmla="*/ 378 h 410"/>
                <a:gd name="T86" fmla="*/ 1547 w 1607"/>
                <a:gd name="T87" fmla="*/ 359 h 410"/>
                <a:gd name="T88" fmla="*/ 1593 w 1607"/>
                <a:gd name="T89" fmla="*/ 313 h 410"/>
                <a:gd name="T90" fmla="*/ 138 w 1607"/>
                <a:gd name="T91" fmla="*/ 369 h 410"/>
                <a:gd name="T92" fmla="*/ 179 w 1607"/>
                <a:gd name="T93" fmla="*/ 336 h 410"/>
                <a:gd name="T94" fmla="*/ 188 w 1607"/>
                <a:gd name="T95" fmla="*/ 364 h 410"/>
                <a:gd name="T96" fmla="*/ 225 w 1607"/>
                <a:gd name="T97" fmla="*/ 332 h 410"/>
                <a:gd name="T98" fmla="*/ 239 w 1607"/>
                <a:gd name="T99" fmla="*/ 332 h 410"/>
                <a:gd name="T100" fmla="*/ 267 w 1607"/>
                <a:gd name="T101" fmla="*/ 341 h 410"/>
                <a:gd name="T102" fmla="*/ 299 w 1607"/>
                <a:gd name="T103" fmla="*/ 327 h 410"/>
                <a:gd name="T104" fmla="*/ 506 w 1607"/>
                <a:gd name="T105" fmla="*/ 299 h 410"/>
                <a:gd name="T106" fmla="*/ 529 w 1607"/>
                <a:gd name="T107" fmla="*/ 309 h 410"/>
                <a:gd name="T108" fmla="*/ 930 w 1607"/>
                <a:gd name="T109" fmla="*/ 290 h 410"/>
                <a:gd name="T110" fmla="*/ 787 w 1607"/>
                <a:gd name="T111" fmla="*/ 286 h 410"/>
                <a:gd name="T112" fmla="*/ 930 w 1607"/>
                <a:gd name="T113" fmla="*/ 281 h 410"/>
                <a:gd name="T114" fmla="*/ 1045 w 1607"/>
                <a:gd name="T115" fmla="*/ 299 h 410"/>
                <a:gd name="T116" fmla="*/ 1078 w 1607"/>
                <a:gd name="T117" fmla="*/ 290 h 410"/>
                <a:gd name="T118" fmla="*/ 1055 w 1607"/>
                <a:gd name="T119" fmla="*/ 286 h 410"/>
                <a:gd name="T120" fmla="*/ 1202 w 1607"/>
                <a:gd name="T121" fmla="*/ 29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07" h="410">
                  <a:moveTo>
                    <a:pt x="1603" y="249"/>
                  </a:moveTo>
                  <a:lnTo>
                    <a:pt x="1603" y="249"/>
                  </a:lnTo>
                  <a:lnTo>
                    <a:pt x="1603" y="249"/>
                  </a:lnTo>
                  <a:lnTo>
                    <a:pt x="1603" y="249"/>
                  </a:lnTo>
                  <a:lnTo>
                    <a:pt x="1607" y="244"/>
                  </a:lnTo>
                  <a:lnTo>
                    <a:pt x="1607" y="244"/>
                  </a:lnTo>
                  <a:lnTo>
                    <a:pt x="1603" y="244"/>
                  </a:lnTo>
                  <a:lnTo>
                    <a:pt x="1603" y="244"/>
                  </a:lnTo>
                  <a:lnTo>
                    <a:pt x="1598" y="244"/>
                  </a:lnTo>
                  <a:lnTo>
                    <a:pt x="1598" y="244"/>
                  </a:lnTo>
                  <a:lnTo>
                    <a:pt x="1570" y="207"/>
                  </a:lnTo>
                  <a:lnTo>
                    <a:pt x="1570" y="207"/>
                  </a:lnTo>
                  <a:lnTo>
                    <a:pt x="1575" y="184"/>
                  </a:lnTo>
                  <a:lnTo>
                    <a:pt x="1575" y="156"/>
                  </a:lnTo>
                  <a:lnTo>
                    <a:pt x="1575" y="156"/>
                  </a:lnTo>
                  <a:lnTo>
                    <a:pt x="1575" y="152"/>
                  </a:lnTo>
                  <a:lnTo>
                    <a:pt x="1575" y="152"/>
                  </a:lnTo>
                  <a:lnTo>
                    <a:pt x="1580" y="143"/>
                  </a:lnTo>
                  <a:lnTo>
                    <a:pt x="1580" y="143"/>
                  </a:lnTo>
                  <a:lnTo>
                    <a:pt x="1561" y="133"/>
                  </a:lnTo>
                  <a:lnTo>
                    <a:pt x="1552" y="120"/>
                  </a:lnTo>
                  <a:lnTo>
                    <a:pt x="1552" y="120"/>
                  </a:lnTo>
                  <a:lnTo>
                    <a:pt x="1552" y="92"/>
                  </a:lnTo>
                  <a:lnTo>
                    <a:pt x="1543" y="69"/>
                  </a:lnTo>
                  <a:lnTo>
                    <a:pt x="1543" y="69"/>
                  </a:lnTo>
                  <a:lnTo>
                    <a:pt x="1529" y="55"/>
                  </a:lnTo>
                  <a:lnTo>
                    <a:pt x="1515" y="50"/>
                  </a:lnTo>
                  <a:lnTo>
                    <a:pt x="1515" y="50"/>
                  </a:lnTo>
                  <a:lnTo>
                    <a:pt x="1515" y="46"/>
                  </a:lnTo>
                  <a:lnTo>
                    <a:pt x="1515" y="46"/>
                  </a:lnTo>
                  <a:lnTo>
                    <a:pt x="1511" y="36"/>
                  </a:lnTo>
                  <a:lnTo>
                    <a:pt x="1501" y="27"/>
                  </a:lnTo>
                  <a:lnTo>
                    <a:pt x="1501" y="27"/>
                  </a:lnTo>
                  <a:lnTo>
                    <a:pt x="1488" y="18"/>
                  </a:lnTo>
                  <a:lnTo>
                    <a:pt x="1465" y="13"/>
                  </a:lnTo>
                  <a:lnTo>
                    <a:pt x="1465" y="13"/>
                  </a:lnTo>
                  <a:lnTo>
                    <a:pt x="1418" y="13"/>
                  </a:lnTo>
                  <a:lnTo>
                    <a:pt x="1418" y="13"/>
                  </a:lnTo>
                  <a:lnTo>
                    <a:pt x="1391" y="9"/>
                  </a:lnTo>
                  <a:lnTo>
                    <a:pt x="1391" y="9"/>
                  </a:lnTo>
                  <a:lnTo>
                    <a:pt x="1345" y="9"/>
                  </a:lnTo>
                  <a:lnTo>
                    <a:pt x="1345" y="9"/>
                  </a:lnTo>
                  <a:lnTo>
                    <a:pt x="1285" y="4"/>
                  </a:lnTo>
                  <a:lnTo>
                    <a:pt x="1285" y="4"/>
                  </a:lnTo>
                  <a:lnTo>
                    <a:pt x="1239" y="4"/>
                  </a:lnTo>
                  <a:lnTo>
                    <a:pt x="1239" y="4"/>
                  </a:lnTo>
                  <a:lnTo>
                    <a:pt x="1179" y="4"/>
                  </a:lnTo>
                  <a:lnTo>
                    <a:pt x="1179" y="4"/>
                  </a:lnTo>
                  <a:lnTo>
                    <a:pt x="1022" y="0"/>
                  </a:lnTo>
                  <a:lnTo>
                    <a:pt x="1022" y="0"/>
                  </a:lnTo>
                  <a:lnTo>
                    <a:pt x="921" y="0"/>
                  </a:lnTo>
                  <a:lnTo>
                    <a:pt x="921" y="0"/>
                  </a:lnTo>
                  <a:lnTo>
                    <a:pt x="912" y="4"/>
                  </a:lnTo>
                  <a:lnTo>
                    <a:pt x="912" y="4"/>
                  </a:lnTo>
                  <a:lnTo>
                    <a:pt x="852" y="4"/>
                  </a:lnTo>
                  <a:lnTo>
                    <a:pt x="852" y="4"/>
                  </a:lnTo>
                  <a:lnTo>
                    <a:pt x="797" y="9"/>
                  </a:lnTo>
                  <a:lnTo>
                    <a:pt x="797" y="9"/>
                  </a:lnTo>
                  <a:lnTo>
                    <a:pt x="764" y="9"/>
                  </a:lnTo>
                  <a:lnTo>
                    <a:pt x="764" y="9"/>
                  </a:lnTo>
                  <a:lnTo>
                    <a:pt x="718" y="13"/>
                  </a:lnTo>
                  <a:lnTo>
                    <a:pt x="718" y="13"/>
                  </a:lnTo>
                  <a:lnTo>
                    <a:pt x="668" y="18"/>
                  </a:lnTo>
                  <a:lnTo>
                    <a:pt x="668" y="18"/>
                  </a:lnTo>
                  <a:lnTo>
                    <a:pt x="663" y="18"/>
                  </a:lnTo>
                  <a:lnTo>
                    <a:pt x="663" y="18"/>
                  </a:lnTo>
                  <a:lnTo>
                    <a:pt x="626" y="23"/>
                  </a:lnTo>
                  <a:lnTo>
                    <a:pt x="626" y="23"/>
                  </a:lnTo>
                  <a:lnTo>
                    <a:pt x="585" y="23"/>
                  </a:lnTo>
                  <a:lnTo>
                    <a:pt x="585" y="23"/>
                  </a:lnTo>
                  <a:lnTo>
                    <a:pt x="511" y="32"/>
                  </a:lnTo>
                  <a:lnTo>
                    <a:pt x="511" y="32"/>
                  </a:lnTo>
                  <a:lnTo>
                    <a:pt x="437" y="41"/>
                  </a:lnTo>
                  <a:lnTo>
                    <a:pt x="437" y="41"/>
                  </a:lnTo>
                  <a:lnTo>
                    <a:pt x="428" y="41"/>
                  </a:lnTo>
                  <a:lnTo>
                    <a:pt x="428" y="41"/>
                  </a:lnTo>
                  <a:lnTo>
                    <a:pt x="428" y="36"/>
                  </a:lnTo>
                  <a:lnTo>
                    <a:pt x="433" y="36"/>
                  </a:lnTo>
                  <a:lnTo>
                    <a:pt x="433" y="36"/>
                  </a:lnTo>
                  <a:lnTo>
                    <a:pt x="428" y="32"/>
                  </a:lnTo>
                  <a:lnTo>
                    <a:pt x="428" y="32"/>
                  </a:lnTo>
                  <a:lnTo>
                    <a:pt x="387" y="36"/>
                  </a:lnTo>
                  <a:lnTo>
                    <a:pt x="387" y="36"/>
                  </a:lnTo>
                  <a:lnTo>
                    <a:pt x="377" y="36"/>
                  </a:lnTo>
                  <a:lnTo>
                    <a:pt x="377" y="36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21" y="60"/>
                  </a:lnTo>
                  <a:lnTo>
                    <a:pt x="221" y="60"/>
                  </a:lnTo>
                  <a:lnTo>
                    <a:pt x="188" y="64"/>
                  </a:lnTo>
                  <a:lnTo>
                    <a:pt x="188" y="64"/>
                  </a:lnTo>
                  <a:lnTo>
                    <a:pt x="133" y="64"/>
                  </a:lnTo>
                  <a:lnTo>
                    <a:pt x="133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64" y="69"/>
                  </a:lnTo>
                  <a:lnTo>
                    <a:pt x="50" y="78"/>
                  </a:lnTo>
                  <a:lnTo>
                    <a:pt x="27" y="92"/>
                  </a:lnTo>
                  <a:lnTo>
                    <a:pt x="27" y="92"/>
                  </a:lnTo>
                  <a:lnTo>
                    <a:pt x="27" y="96"/>
                  </a:lnTo>
                  <a:lnTo>
                    <a:pt x="27" y="96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3" y="13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56"/>
                  </a:lnTo>
                  <a:lnTo>
                    <a:pt x="9" y="156"/>
                  </a:lnTo>
                  <a:lnTo>
                    <a:pt x="9" y="166"/>
                  </a:lnTo>
                  <a:lnTo>
                    <a:pt x="9" y="166"/>
                  </a:lnTo>
                  <a:lnTo>
                    <a:pt x="4" y="180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4" y="249"/>
                  </a:lnTo>
                  <a:lnTo>
                    <a:pt x="4" y="249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8" y="272"/>
                  </a:lnTo>
                  <a:lnTo>
                    <a:pt x="23" y="281"/>
                  </a:lnTo>
                  <a:lnTo>
                    <a:pt x="23" y="281"/>
                  </a:lnTo>
                  <a:lnTo>
                    <a:pt x="23" y="286"/>
                  </a:lnTo>
                  <a:lnTo>
                    <a:pt x="27" y="290"/>
                  </a:lnTo>
                  <a:lnTo>
                    <a:pt x="27" y="290"/>
                  </a:lnTo>
                  <a:lnTo>
                    <a:pt x="32" y="290"/>
                  </a:lnTo>
                  <a:lnTo>
                    <a:pt x="32" y="290"/>
                  </a:lnTo>
                  <a:lnTo>
                    <a:pt x="32" y="299"/>
                  </a:lnTo>
                  <a:lnTo>
                    <a:pt x="32" y="304"/>
                  </a:lnTo>
                  <a:lnTo>
                    <a:pt x="32" y="304"/>
                  </a:lnTo>
                  <a:lnTo>
                    <a:pt x="36" y="309"/>
                  </a:lnTo>
                  <a:lnTo>
                    <a:pt x="41" y="309"/>
                  </a:lnTo>
                  <a:lnTo>
                    <a:pt x="41" y="309"/>
                  </a:lnTo>
                  <a:lnTo>
                    <a:pt x="36" y="318"/>
                  </a:lnTo>
                  <a:lnTo>
                    <a:pt x="36" y="318"/>
                  </a:lnTo>
                  <a:lnTo>
                    <a:pt x="41" y="318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7"/>
                  </a:lnTo>
                  <a:lnTo>
                    <a:pt x="50" y="327"/>
                  </a:lnTo>
                  <a:lnTo>
                    <a:pt x="46" y="332"/>
                  </a:lnTo>
                  <a:lnTo>
                    <a:pt x="46" y="332"/>
                  </a:lnTo>
                  <a:lnTo>
                    <a:pt x="55" y="336"/>
                  </a:lnTo>
                  <a:lnTo>
                    <a:pt x="55" y="336"/>
                  </a:lnTo>
                  <a:lnTo>
                    <a:pt x="64" y="341"/>
                  </a:lnTo>
                  <a:lnTo>
                    <a:pt x="69" y="346"/>
                  </a:lnTo>
                  <a:lnTo>
                    <a:pt x="69" y="346"/>
                  </a:lnTo>
                  <a:lnTo>
                    <a:pt x="69" y="350"/>
                  </a:lnTo>
                  <a:lnTo>
                    <a:pt x="69" y="350"/>
                  </a:lnTo>
                  <a:lnTo>
                    <a:pt x="78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92" y="355"/>
                  </a:lnTo>
                  <a:lnTo>
                    <a:pt x="92" y="355"/>
                  </a:lnTo>
                  <a:lnTo>
                    <a:pt x="73" y="359"/>
                  </a:lnTo>
                  <a:lnTo>
                    <a:pt x="73" y="359"/>
                  </a:lnTo>
                  <a:lnTo>
                    <a:pt x="78" y="364"/>
                  </a:lnTo>
                  <a:lnTo>
                    <a:pt x="78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82" y="373"/>
                  </a:lnTo>
                  <a:lnTo>
                    <a:pt x="82" y="373"/>
                  </a:lnTo>
                  <a:lnTo>
                    <a:pt x="82" y="378"/>
                  </a:lnTo>
                  <a:lnTo>
                    <a:pt x="82" y="378"/>
                  </a:lnTo>
                  <a:lnTo>
                    <a:pt x="92" y="378"/>
                  </a:lnTo>
                  <a:lnTo>
                    <a:pt x="101" y="378"/>
                  </a:lnTo>
                  <a:lnTo>
                    <a:pt x="101" y="378"/>
                  </a:lnTo>
                  <a:lnTo>
                    <a:pt x="96" y="383"/>
                  </a:lnTo>
                  <a:lnTo>
                    <a:pt x="92" y="387"/>
                  </a:lnTo>
                  <a:lnTo>
                    <a:pt x="92" y="387"/>
                  </a:lnTo>
                  <a:lnTo>
                    <a:pt x="92" y="392"/>
                  </a:lnTo>
                  <a:lnTo>
                    <a:pt x="92" y="392"/>
                  </a:lnTo>
                  <a:lnTo>
                    <a:pt x="101" y="392"/>
                  </a:lnTo>
                  <a:lnTo>
                    <a:pt x="110" y="392"/>
                  </a:lnTo>
                  <a:lnTo>
                    <a:pt x="110" y="392"/>
                  </a:lnTo>
                  <a:lnTo>
                    <a:pt x="142" y="383"/>
                  </a:lnTo>
                  <a:lnTo>
                    <a:pt x="142" y="383"/>
                  </a:lnTo>
                  <a:lnTo>
                    <a:pt x="152" y="383"/>
                  </a:lnTo>
                  <a:lnTo>
                    <a:pt x="152" y="383"/>
                  </a:lnTo>
                  <a:lnTo>
                    <a:pt x="175" y="378"/>
                  </a:lnTo>
                  <a:lnTo>
                    <a:pt x="175" y="378"/>
                  </a:lnTo>
                  <a:lnTo>
                    <a:pt x="216" y="369"/>
                  </a:lnTo>
                  <a:lnTo>
                    <a:pt x="216" y="369"/>
                  </a:lnTo>
                  <a:lnTo>
                    <a:pt x="221" y="369"/>
                  </a:lnTo>
                  <a:lnTo>
                    <a:pt x="221" y="369"/>
                  </a:lnTo>
                  <a:lnTo>
                    <a:pt x="230" y="369"/>
                  </a:lnTo>
                  <a:lnTo>
                    <a:pt x="230" y="369"/>
                  </a:lnTo>
                  <a:lnTo>
                    <a:pt x="253" y="364"/>
                  </a:lnTo>
                  <a:lnTo>
                    <a:pt x="253" y="364"/>
                  </a:lnTo>
                  <a:lnTo>
                    <a:pt x="294" y="359"/>
                  </a:lnTo>
                  <a:lnTo>
                    <a:pt x="294" y="359"/>
                  </a:lnTo>
                  <a:lnTo>
                    <a:pt x="317" y="355"/>
                  </a:lnTo>
                  <a:lnTo>
                    <a:pt x="317" y="355"/>
                  </a:lnTo>
                  <a:lnTo>
                    <a:pt x="345" y="355"/>
                  </a:lnTo>
                  <a:lnTo>
                    <a:pt x="345" y="355"/>
                  </a:lnTo>
                  <a:lnTo>
                    <a:pt x="382" y="350"/>
                  </a:lnTo>
                  <a:lnTo>
                    <a:pt x="382" y="350"/>
                  </a:lnTo>
                  <a:lnTo>
                    <a:pt x="419" y="346"/>
                  </a:lnTo>
                  <a:lnTo>
                    <a:pt x="419" y="346"/>
                  </a:lnTo>
                  <a:lnTo>
                    <a:pt x="456" y="341"/>
                  </a:lnTo>
                  <a:lnTo>
                    <a:pt x="456" y="341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529" y="332"/>
                  </a:lnTo>
                  <a:lnTo>
                    <a:pt x="529" y="332"/>
                  </a:lnTo>
                  <a:lnTo>
                    <a:pt x="534" y="332"/>
                  </a:lnTo>
                  <a:lnTo>
                    <a:pt x="534" y="332"/>
                  </a:lnTo>
                  <a:lnTo>
                    <a:pt x="580" y="327"/>
                  </a:lnTo>
                  <a:lnTo>
                    <a:pt x="580" y="327"/>
                  </a:lnTo>
                  <a:lnTo>
                    <a:pt x="585" y="327"/>
                  </a:lnTo>
                  <a:lnTo>
                    <a:pt x="585" y="327"/>
                  </a:lnTo>
                  <a:lnTo>
                    <a:pt x="608" y="327"/>
                  </a:lnTo>
                  <a:lnTo>
                    <a:pt x="635" y="323"/>
                  </a:lnTo>
                  <a:lnTo>
                    <a:pt x="635" y="323"/>
                  </a:lnTo>
                  <a:lnTo>
                    <a:pt x="654" y="323"/>
                  </a:lnTo>
                  <a:lnTo>
                    <a:pt x="654" y="323"/>
                  </a:lnTo>
                  <a:lnTo>
                    <a:pt x="640" y="318"/>
                  </a:lnTo>
                  <a:lnTo>
                    <a:pt x="631" y="323"/>
                  </a:lnTo>
                  <a:lnTo>
                    <a:pt x="631" y="323"/>
                  </a:lnTo>
                  <a:lnTo>
                    <a:pt x="626" y="318"/>
                  </a:lnTo>
                  <a:lnTo>
                    <a:pt x="626" y="318"/>
                  </a:lnTo>
                  <a:lnTo>
                    <a:pt x="608" y="318"/>
                  </a:lnTo>
                  <a:lnTo>
                    <a:pt x="608" y="318"/>
                  </a:lnTo>
                  <a:lnTo>
                    <a:pt x="575" y="323"/>
                  </a:lnTo>
                  <a:lnTo>
                    <a:pt x="575" y="323"/>
                  </a:lnTo>
                  <a:lnTo>
                    <a:pt x="562" y="327"/>
                  </a:lnTo>
                  <a:lnTo>
                    <a:pt x="548" y="323"/>
                  </a:lnTo>
                  <a:lnTo>
                    <a:pt x="548" y="323"/>
                  </a:lnTo>
                  <a:lnTo>
                    <a:pt x="529" y="323"/>
                  </a:lnTo>
                  <a:lnTo>
                    <a:pt x="529" y="323"/>
                  </a:lnTo>
                  <a:lnTo>
                    <a:pt x="525" y="327"/>
                  </a:lnTo>
                  <a:lnTo>
                    <a:pt x="525" y="327"/>
                  </a:lnTo>
                  <a:lnTo>
                    <a:pt x="520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497" y="323"/>
                  </a:lnTo>
                  <a:lnTo>
                    <a:pt x="497" y="323"/>
                  </a:lnTo>
                  <a:lnTo>
                    <a:pt x="492" y="327"/>
                  </a:lnTo>
                  <a:lnTo>
                    <a:pt x="483" y="327"/>
                  </a:lnTo>
                  <a:lnTo>
                    <a:pt x="483" y="327"/>
                  </a:lnTo>
                  <a:lnTo>
                    <a:pt x="474" y="332"/>
                  </a:lnTo>
                  <a:lnTo>
                    <a:pt x="469" y="332"/>
                  </a:lnTo>
                  <a:lnTo>
                    <a:pt x="469" y="332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0" y="327"/>
                  </a:lnTo>
                  <a:lnTo>
                    <a:pt x="460" y="327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1" y="336"/>
                  </a:lnTo>
                  <a:lnTo>
                    <a:pt x="446" y="336"/>
                  </a:lnTo>
                  <a:lnTo>
                    <a:pt x="437" y="336"/>
                  </a:lnTo>
                  <a:lnTo>
                    <a:pt x="437" y="336"/>
                  </a:lnTo>
                  <a:lnTo>
                    <a:pt x="433" y="336"/>
                  </a:lnTo>
                  <a:lnTo>
                    <a:pt x="433" y="336"/>
                  </a:lnTo>
                  <a:lnTo>
                    <a:pt x="423" y="336"/>
                  </a:lnTo>
                  <a:lnTo>
                    <a:pt x="423" y="336"/>
                  </a:lnTo>
                  <a:lnTo>
                    <a:pt x="419" y="336"/>
                  </a:lnTo>
                  <a:lnTo>
                    <a:pt x="419" y="336"/>
                  </a:lnTo>
                  <a:lnTo>
                    <a:pt x="410" y="341"/>
                  </a:lnTo>
                  <a:lnTo>
                    <a:pt x="400" y="341"/>
                  </a:lnTo>
                  <a:lnTo>
                    <a:pt x="400" y="341"/>
                  </a:lnTo>
                  <a:lnTo>
                    <a:pt x="387" y="341"/>
                  </a:lnTo>
                  <a:lnTo>
                    <a:pt x="387" y="341"/>
                  </a:lnTo>
                  <a:lnTo>
                    <a:pt x="350" y="346"/>
                  </a:lnTo>
                  <a:lnTo>
                    <a:pt x="350" y="346"/>
                  </a:lnTo>
                  <a:lnTo>
                    <a:pt x="345" y="346"/>
                  </a:lnTo>
                  <a:lnTo>
                    <a:pt x="345" y="346"/>
                  </a:lnTo>
                  <a:lnTo>
                    <a:pt x="331" y="346"/>
                  </a:lnTo>
                  <a:lnTo>
                    <a:pt x="317" y="346"/>
                  </a:lnTo>
                  <a:lnTo>
                    <a:pt x="317" y="346"/>
                  </a:lnTo>
                  <a:lnTo>
                    <a:pt x="290" y="355"/>
                  </a:lnTo>
                  <a:lnTo>
                    <a:pt x="290" y="355"/>
                  </a:lnTo>
                  <a:lnTo>
                    <a:pt x="271" y="355"/>
                  </a:lnTo>
                  <a:lnTo>
                    <a:pt x="271" y="355"/>
                  </a:lnTo>
                  <a:lnTo>
                    <a:pt x="248" y="355"/>
                  </a:lnTo>
                  <a:lnTo>
                    <a:pt x="248" y="355"/>
                  </a:lnTo>
                  <a:lnTo>
                    <a:pt x="225" y="359"/>
                  </a:lnTo>
                  <a:lnTo>
                    <a:pt x="225" y="359"/>
                  </a:lnTo>
                  <a:lnTo>
                    <a:pt x="207" y="359"/>
                  </a:lnTo>
                  <a:lnTo>
                    <a:pt x="207" y="359"/>
                  </a:lnTo>
                  <a:lnTo>
                    <a:pt x="216" y="359"/>
                  </a:lnTo>
                  <a:lnTo>
                    <a:pt x="216" y="359"/>
                  </a:lnTo>
                  <a:lnTo>
                    <a:pt x="235" y="355"/>
                  </a:lnTo>
                  <a:lnTo>
                    <a:pt x="235" y="355"/>
                  </a:lnTo>
                  <a:lnTo>
                    <a:pt x="253" y="350"/>
                  </a:lnTo>
                  <a:lnTo>
                    <a:pt x="253" y="350"/>
                  </a:lnTo>
                  <a:lnTo>
                    <a:pt x="281" y="350"/>
                  </a:lnTo>
                  <a:lnTo>
                    <a:pt x="281" y="350"/>
                  </a:lnTo>
                  <a:lnTo>
                    <a:pt x="299" y="346"/>
                  </a:lnTo>
                  <a:lnTo>
                    <a:pt x="299" y="346"/>
                  </a:lnTo>
                  <a:lnTo>
                    <a:pt x="304" y="346"/>
                  </a:lnTo>
                  <a:lnTo>
                    <a:pt x="304" y="346"/>
                  </a:lnTo>
                  <a:lnTo>
                    <a:pt x="304" y="336"/>
                  </a:lnTo>
                  <a:lnTo>
                    <a:pt x="304" y="336"/>
                  </a:lnTo>
                  <a:lnTo>
                    <a:pt x="317" y="336"/>
                  </a:lnTo>
                  <a:lnTo>
                    <a:pt x="317" y="336"/>
                  </a:lnTo>
                  <a:lnTo>
                    <a:pt x="313" y="341"/>
                  </a:lnTo>
                  <a:lnTo>
                    <a:pt x="313" y="341"/>
                  </a:lnTo>
                  <a:lnTo>
                    <a:pt x="308" y="346"/>
                  </a:lnTo>
                  <a:lnTo>
                    <a:pt x="308" y="346"/>
                  </a:lnTo>
                  <a:lnTo>
                    <a:pt x="322" y="346"/>
                  </a:lnTo>
                  <a:lnTo>
                    <a:pt x="331" y="336"/>
                  </a:lnTo>
                  <a:lnTo>
                    <a:pt x="331" y="336"/>
                  </a:lnTo>
                  <a:lnTo>
                    <a:pt x="331" y="332"/>
                  </a:lnTo>
                  <a:lnTo>
                    <a:pt x="331" y="332"/>
                  </a:lnTo>
                  <a:lnTo>
                    <a:pt x="345" y="336"/>
                  </a:lnTo>
                  <a:lnTo>
                    <a:pt x="345" y="336"/>
                  </a:lnTo>
                  <a:lnTo>
                    <a:pt x="350" y="332"/>
                  </a:lnTo>
                  <a:lnTo>
                    <a:pt x="350" y="332"/>
                  </a:lnTo>
                  <a:lnTo>
                    <a:pt x="359" y="332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73" y="323"/>
                  </a:lnTo>
                  <a:lnTo>
                    <a:pt x="373" y="323"/>
                  </a:lnTo>
                  <a:lnTo>
                    <a:pt x="368" y="318"/>
                  </a:lnTo>
                  <a:lnTo>
                    <a:pt x="368" y="318"/>
                  </a:lnTo>
                  <a:lnTo>
                    <a:pt x="359" y="323"/>
                  </a:lnTo>
                  <a:lnTo>
                    <a:pt x="354" y="323"/>
                  </a:lnTo>
                  <a:lnTo>
                    <a:pt x="354" y="323"/>
                  </a:lnTo>
                  <a:lnTo>
                    <a:pt x="350" y="323"/>
                  </a:lnTo>
                  <a:lnTo>
                    <a:pt x="345" y="323"/>
                  </a:lnTo>
                  <a:lnTo>
                    <a:pt x="345" y="323"/>
                  </a:lnTo>
                  <a:lnTo>
                    <a:pt x="340" y="327"/>
                  </a:lnTo>
                  <a:lnTo>
                    <a:pt x="340" y="327"/>
                  </a:lnTo>
                  <a:lnTo>
                    <a:pt x="340" y="323"/>
                  </a:lnTo>
                  <a:lnTo>
                    <a:pt x="340" y="323"/>
                  </a:lnTo>
                  <a:lnTo>
                    <a:pt x="331" y="323"/>
                  </a:lnTo>
                  <a:lnTo>
                    <a:pt x="331" y="323"/>
                  </a:lnTo>
                  <a:lnTo>
                    <a:pt x="354" y="318"/>
                  </a:lnTo>
                  <a:lnTo>
                    <a:pt x="354" y="318"/>
                  </a:lnTo>
                  <a:lnTo>
                    <a:pt x="377" y="318"/>
                  </a:lnTo>
                  <a:lnTo>
                    <a:pt x="377" y="318"/>
                  </a:lnTo>
                  <a:lnTo>
                    <a:pt x="382" y="318"/>
                  </a:lnTo>
                  <a:lnTo>
                    <a:pt x="382" y="318"/>
                  </a:lnTo>
                  <a:lnTo>
                    <a:pt x="377" y="323"/>
                  </a:lnTo>
                  <a:lnTo>
                    <a:pt x="377" y="323"/>
                  </a:lnTo>
                  <a:lnTo>
                    <a:pt x="373" y="327"/>
                  </a:lnTo>
                  <a:lnTo>
                    <a:pt x="373" y="327"/>
                  </a:lnTo>
                  <a:lnTo>
                    <a:pt x="373" y="336"/>
                  </a:lnTo>
                  <a:lnTo>
                    <a:pt x="373" y="336"/>
                  </a:lnTo>
                  <a:lnTo>
                    <a:pt x="377" y="327"/>
                  </a:lnTo>
                  <a:lnTo>
                    <a:pt x="377" y="327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7" y="332"/>
                  </a:lnTo>
                  <a:lnTo>
                    <a:pt x="387" y="332"/>
                  </a:lnTo>
                  <a:lnTo>
                    <a:pt x="382" y="327"/>
                  </a:lnTo>
                  <a:lnTo>
                    <a:pt x="382" y="327"/>
                  </a:lnTo>
                  <a:lnTo>
                    <a:pt x="391" y="327"/>
                  </a:lnTo>
                  <a:lnTo>
                    <a:pt x="391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3"/>
                  </a:lnTo>
                  <a:lnTo>
                    <a:pt x="410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18"/>
                  </a:lnTo>
                  <a:lnTo>
                    <a:pt x="391" y="318"/>
                  </a:lnTo>
                  <a:lnTo>
                    <a:pt x="391" y="318"/>
                  </a:lnTo>
                  <a:lnTo>
                    <a:pt x="391" y="323"/>
                  </a:lnTo>
                  <a:lnTo>
                    <a:pt x="391" y="323"/>
                  </a:lnTo>
                  <a:lnTo>
                    <a:pt x="419" y="318"/>
                  </a:lnTo>
                  <a:lnTo>
                    <a:pt x="419" y="318"/>
                  </a:lnTo>
                  <a:lnTo>
                    <a:pt x="423" y="318"/>
                  </a:lnTo>
                  <a:lnTo>
                    <a:pt x="423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51" y="313"/>
                  </a:lnTo>
                  <a:lnTo>
                    <a:pt x="451" y="313"/>
                  </a:lnTo>
                  <a:lnTo>
                    <a:pt x="465" y="313"/>
                  </a:lnTo>
                  <a:lnTo>
                    <a:pt x="479" y="313"/>
                  </a:lnTo>
                  <a:lnTo>
                    <a:pt x="479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502" y="309"/>
                  </a:lnTo>
                  <a:lnTo>
                    <a:pt x="502" y="309"/>
                  </a:lnTo>
                  <a:lnTo>
                    <a:pt x="506" y="309"/>
                  </a:lnTo>
                  <a:lnTo>
                    <a:pt x="506" y="309"/>
                  </a:lnTo>
                  <a:lnTo>
                    <a:pt x="511" y="313"/>
                  </a:lnTo>
                  <a:lnTo>
                    <a:pt x="511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465" y="318"/>
                  </a:lnTo>
                  <a:lnTo>
                    <a:pt x="465" y="318"/>
                  </a:lnTo>
                  <a:lnTo>
                    <a:pt x="428" y="318"/>
                  </a:lnTo>
                  <a:lnTo>
                    <a:pt x="428" y="318"/>
                  </a:lnTo>
                  <a:lnTo>
                    <a:pt x="419" y="323"/>
                  </a:lnTo>
                  <a:lnTo>
                    <a:pt x="419" y="323"/>
                  </a:lnTo>
                  <a:lnTo>
                    <a:pt x="433" y="323"/>
                  </a:lnTo>
                  <a:lnTo>
                    <a:pt x="433" y="323"/>
                  </a:lnTo>
                  <a:lnTo>
                    <a:pt x="442" y="323"/>
                  </a:lnTo>
                  <a:lnTo>
                    <a:pt x="442" y="323"/>
                  </a:lnTo>
                  <a:lnTo>
                    <a:pt x="465" y="323"/>
                  </a:lnTo>
                  <a:lnTo>
                    <a:pt x="465" y="323"/>
                  </a:lnTo>
                  <a:lnTo>
                    <a:pt x="474" y="318"/>
                  </a:lnTo>
                  <a:lnTo>
                    <a:pt x="474" y="318"/>
                  </a:lnTo>
                  <a:lnTo>
                    <a:pt x="506" y="318"/>
                  </a:lnTo>
                  <a:lnTo>
                    <a:pt x="506" y="318"/>
                  </a:lnTo>
                  <a:lnTo>
                    <a:pt x="548" y="313"/>
                  </a:lnTo>
                  <a:lnTo>
                    <a:pt x="548" y="313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603" y="309"/>
                  </a:lnTo>
                  <a:lnTo>
                    <a:pt x="603" y="309"/>
                  </a:lnTo>
                  <a:lnTo>
                    <a:pt x="608" y="309"/>
                  </a:lnTo>
                  <a:lnTo>
                    <a:pt x="608" y="309"/>
                  </a:lnTo>
                  <a:lnTo>
                    <a:pt x="608" y="299"/>
                  </a:lnTo>
                  <a:lnTo>
                    <a:pt x="608" y="299"/>
                  </a:lnTo>
                  <a:lnTo>
                    <a:pt x="575" y="299"/>
                  </a:lnTo>
                  <a:lnTo>
                    <a:pt x="575" y="299"/>
                  </a:lnTo>
                  <a:lnTo>
                    <a:pt x="557" y="299"/>
                  </a:lnTo>
                  <a:lnTo>
                    <a:pt x="557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34" y="299"/>
                  </a:lnTo>
                  <a:lnTo>
                    <a:pt x="543" y="295"/>
                  </a:lnTo>
                  <a:lnTo>
                    <a:pt x="543" y="295"/>
                  </a:lnTo>
                  <a:lnTo>
                    <a:pt x="571" y="295"/>
                  </a:lnTo>
                  <a:lnTo>
                    <a:pt x="594" y="295"/>
                  </a:lnTo>
                  <a:lnTo>
                    <a:pt x="594" y="295"/>
                  </a:lnTo>
                  <a:lnTo>
                    <a:pt x="631" y="295"/>
                  </a:lnTo>
                  <a:lnTo>
                    <a:pt x="631" y="295"/>
                  </a:lnTo>
                  <a:lnTo>
                    <a:pt x="668" y="295"/>
                  </a:lnTo>
                  <a:lnTo>
                    <a:pt x="668" y="295"/>
                  </a:lnTo>
                  <a:lnTo>
                    <a:pt x="686" y="290"/>
                  </a:lnTo>
                  <a:lnTo>
                    <a:pt x="686" y="290"/>
                  </a:lnTo>
                  <a:lnTo>
                    <a:pt x="704" y="290"/>
                  </a:lnTo>
                  <a:lnTo>
                    <a:pt x="704" y="290"/>
                  </a:lnTo>
                  <a:lnTo>
                    <a:pt x="727" y="290"/>
                  </a:lnTo>
                  <a:lnTo>
                    <a:pt x="727" y="290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55" y="290"/>
                  </a:lnTo>
                  <a:lnTo>
                    <a:pt x="755" y="290"/>
                  </a:lnTo>
                  <a:lnTo>
                    <a:pt x="783" y="290"/>
                  </a:lnTo>
                  <a:lnTo>
                    <a:pt x="783" y="290"/>
                  </a:lnTo>
                  <a:lnTo>
                    <a:pt x="787" y="290"/>
                  </a:lnTo>
                  <a:lnTo>
                    <a:pt x="787" y="290"/>
                  </a:lnTo>
                  <a:lnTo>
                    <a:pt x="801" y="295"/>
                  </a:lnTo>
                  <a:lnTo>
                    <a:pt x="815" y="290"/>
                  </a:lnTo>
                  <a:lnTo>
                    <a:pt x="815" y="290"/>
                  </a:lnTo>
                  <a:lnTo>
                    <a:pt x="820" y="290"/>
                  </a:lnTo>
                  <a:lnTo>
                    <a:pt x="820" y="290"/>
                  </a:lnTo>
                  <a:lnTo>
                    <a:pt x="829" y="295"/>
                  </a:lnTo>
                  <a:lnTo>
                    <a:pt x="833" y="295"/>
                  </a:lnTo>
                  <a:lnTo>
                    <a:pt x="833" y="295"/>
                  </a:lnTo>
                  <a:lnTo>
                    <a:pt x="875" y="295"/>
                  </a:lnTo>
                  <a:lnTo>
                    <a:pt x="875" y="295"/>
                  </a:lnTo>
                  <a:lnTo>
                    <a:pt x="889" y="295"/>
                  </a:lnTo>
                  <a:lnTo>
                    <a:pt x="889" y="295"/>
                  </a:lnTo>
                  <a:lnTo>
                    <a:pt x="893" y="295"/>
                  </a:lnTo>
                  <a:lnTo>
                    <a:pt x="893" y="295"/>
                  </a:lnTo>
                  <a:lnTo>
                    <a:pt x="898" y="295"/>
                  </a:lnTo>
                  <a:lnTo>
                    <a:pt x="898" y="295"/>
                  </a:lnTo>
                  <a:lnTo>
                    <a:pt x="912" y="295"/>
                  </a:lnTo>
                  <a:lnTo>
                    <a:pt x="912" y="295"/>
                  </a:lnTo>
                  <a:lnTo>
                    <a:pt x="926" y="295"/>
                  </a:lnTo>
                  <a:lnTo>
                    <a:pt x="926" y="295"/>
                  </a:lnTo>
                  <a:lnTo>
                    <a:pt x="972" y="299"/>
                  </a:lnTo>
                  <a:lnTo>
                    <a:pt x="972" y="299"/>
                  </a:lnTo>
                  <a:lnTo>
                    <a:pt x="1036" y="299"/>
                  </a:lnTo>
                  <a:lnTo>
                    <a:pt x="1036" y="299"/>
                  </a:lnTo>
                  <a:lnTo>
                    <a:pt x="1041" y="299"/>
                  </a:lnTo>
                  <a:lnTo>
                    <a:pt x="1041" y="299"/>
                  </a:lnTo>
                  <a:lnTo>
                    <a:pt x="1031" y="304"/>
                  </a:lnTo>
                  <a:lnTo>
                    <a:pt x="1031" y="304"/>
                  </a:lnTo>
                  <a:lnTo>
                    <a:pt x="967" y="299"/>
                  </a:lnTo>
                  <a:lnTo>
                    <a:pt x="967" y="299"/>
                  </a:lnTo>
                  <a:lnTo>
                    <a:pt x="939" y="299"/>
                  </a:lnTo>
                  <a:lnTo>
                    <a:pt x="939" y="299"/>
                  </a:lnTo>
                  <a:lnTo>
                    <a:pt x="907" y="304"/>
                  </a:lnTo>
                  <a:lnTo>
                    <a:pt x="907" y="304"/>
                  </a:lnTo>
                  <a:lnTo>
                    <a:pt x="907" y="299"/>
                  </a:lnTo>
                  <a:lnTo>
                    <a:pt x="907" y="299"/>
                  </a:lnTo>
                  <a:lnTo>
                    <a:pt x="902" y="299"/>
                  </a:lnTo>
                  <a:lnTo>
                    <a:pt x="902" y="299"/>
                  </a:lnTo>
                  <a:lnTo>
                    <a:pt x="893" y="304"/>
                  </a:lnTo>
                  <a:lnTo>
                    <a:pt x="879" y="299"/>
                  </a:lnTo>
                  <a:lnTo>
                    <a:pt x="879" y="299"/>
                  </a:lnTo>
                  <a:lnTo>
                    <a:pt x="870" y="299"/>
                  </a:lnTo>
                  <a:lnTo>
                    <a:pt x="861" y="299"/>
                  </a:lnTo>
                  <a:lnTo>
                    <a:pt x="861" y="299"/>
                  </a:lnTo>
                  <a:lnTo>
                    <a:pt x="847" y="299"/>
                  </a:lnTo>
                  <a:lnTo>
                    <a:pt x="847" y="299"/>
                  </a:lnTo>
                  <a:lnTo>
                    <a:pt x="843" y="299"/>
                  </a:lnTo>
                  <a:lnTo>
                    <a:pt x="843" y="299"/>
                  </a:lnTo>
                  <a:lnTo>
                    <a:pt x="838" y="299"/>
                  </a:lnTo>
                  <a:lnTo>
                    <a:pt x="838" y="299"/>
                  </a:lnTo>
                  <a:lnTo>
                    <a:pt x="829" y="299"/>
                  </a:lnTo>
                  <a:lnTo>
                    <a:pt x="829" y="299"/>
                  </a:lnTo>
                  <a:lnTo>
                    <a:pt x="824" y="299"/>
                  </a:lnTo>
                  <a:lnTo>
                    <a:pt x="824" y="299"/>
                  </a:lnTo>
                  <a:lnTo>
                    <a:pt x="820" y="295"/>
                  </a:lnTo>
                  <a:lnTo>
                    <a:pt x="820" y="295"/>
                  </a:lnTo>
                  <a:lnTo>
                    <a:pt x="773" y="299"/>
                  </a:lnTo>
                  <a:lnTo>
                    <a:pt x="773" y="299"/>
                  </a:lnTo>
                  <a:lnTo>
                    <a:pt x="769" y="304"/>
                  </a:lnTo>
                  <a:lnTo>
                    <a:pt x="769" y="309"/>
                  </a:lnTo>
                  <a:lnTo>
                    <a:pt x="769" y="309"/>
                  </a:lnTo>
                  <a:lnTo>
                    <a:pt x="773" y="309"/>
                  </a:lnTo>
                  <a:lnTo>
                    <a:pt x="773" y="309"/>
                  </a:lnTo>
                  <a:lnTo>
                    <a:pt x="787" y="309"/>
                  </a:lnTo>
                  <a:lnTo>
                    <a:pt x="787" y="309"/>
                  </a:lnTo>
                  <a:lnTo>
                    <a:pt x="801" y="309"/>
                  </a:lnTo>
                  <a:lnTo>
                    <a:pt x="806" y="304"/>
                  </a:lnTo>
                  <a:lnTo>
                    <a:pt x="806" y="304"/>
                  </a:lnTo>
                  <a:lnTo>
                    <a:pt x="810" y="309"/>
                  </a:lnTo>
                  <a:lnTo>
                    <a:pt x="810" y="309"/>
                  </a:lnTo>
                  <a:lnTo>
                    <a:pt x="838" y="309"/>
                  </a:lnTo>
                  <a:lnTo>
                    <a:pt x="838" y="309"/>
                  </a:lnTo>
                  <a:lnTo>
                    <a:pt x="861" y="309"/>
                  </a:lnTo>
                  <a:lnTo>
                    <a:pt x="861" y="309"/>
                  </a:lnTo>
                  <a:lnTo>
                    <a:pt x="866" y="309"/>
                  </a:lnTo>
                  <a:lnTo>
                    <a:pt x="866" y="309"/>
                  </a:lnTo>
                  <a:lnTo>
                    <a:pt x="875" y="313"/>
                  </a:lnTo>
                  <a:lnTo>
                    <a:pt x="889" y="313"/>
                  </a:lnTo>
                  <a:lnTo>
                    <a:pt x="889" y="313"/>
                  </a:lnTo>
                  <a:lnTo>
                    <a:pt x="902" y="309"/>
                  </a:lnTo>
                  <a:lnTo>
                    <a:pt x="902" y="309"/>
                  </a:lnTo>
                  <a:lnTo>
                    <a:pt x="912" y="313"/>
                  </a:lnTo>
                  <a:lnTo>
                    <a:pt x="912" y="313"/>
                  </a:lnTo>
                  <a:lnTo>
                    <a:pt x="944" y="313"/>
                  </a:lnTo>
                  <a:lnTo>
                    <a:pt x="944" y="313"/>
                  </a:lnTo>
                  <a:lnTo>
                    <a:pt x="958" y="313"/>
                  </a:lnTo>
                  <a:lnTo>
                    <a:pt x="976" y="313"/>
                  </a:lnTo>
                  <a:lnTo>
                    <a:pt x="976" y="313"/>
                  </a:lnTo>
                  <a:lnTo>
                    <a:pt x="981" y="313"/>
                  </a:lnTo>
                  <a:lnTo>
                    <a:pt x="985" y="313"/>
                  </a:lnTo>
                  <a:lnTo>
                    <a:pt x="985" y="313"/>
                  </a:lnTo>
                  <a:lnTo>
                    <a:pt x="972" y="318"/>
                  </a:lnTo>
                  <a:lnTo>
                    <a:pt x="958" y="318"/>
                  </a:lnTo>
                  <a:lnTo>
                    <a:pt x="958" y="318"/>
                  </a:lnTo>
                  <a:lnTo>
                    <a:pt x="1004" y="323"/>
                  </a:lnTo>
                  <a:lnTo>
                    <a:pt x="1004" y="323"/>
                  </a:lnTo>
                  <a:lnTo>
                    <a:pt x="1022" y="323"/>
                  </a:lnTo>
                  <a:lnTo>
                    <a:pt x="1022" y="323"/>
                  </a:lnTo>
                  <a:lnTo>
                    <a:pt x="1050" y="323"/>
                  </a:lnTo>
                  <a:lnTo>
                    <a:pt x="1073" y="323"/>
                  </a:lnTo>
                  <a:lnTo>
                    <a:pt x="1073" y="323"/>
                  </a:lnTo>
                  <a:lnTo>
                    <a:pt x="1091" y="323"/>
                  </a:lnTo>
                  <a:lnTo>
                    <a:pt x="1105" y="323"/>
                  </a:lnTo>
                  <a:lnTo>
                    <a:pt x="1105" y="323"/>
                  </a:lnTo>
                  <a:lnTo>
                    <a:pt x="1114" y="323"/>
                  </a:lnTo>
                  <a:lnTo>
                    <a:pt x="1114" y="323"/>
                  </a:lnTo>
                  <a:lnTo>
                    <a:pt x="1124" y="323"/>
                  </a:lnTo>
                  <a:lnTo>
                    <a:pt x="1124" y="323"/>
                  </a:lnTo>
                  <a:lnTo>
                    <a:pt x="1142" y="327"/>
                  </a:lnTo>
                  <a:lnTo>
                    <a:pt x="1142" y="327"/>
                  </a:lnTo>
                  <a:lnTo>
                    <a:pt x="1151" y="327"/>
                  </a:lnTo>
                  <a:lnTo>
                    <a:pt x="1165" y="327"/>
                  </a:lnTo>
                  <a:lnTo>
                    <a:pt x="1165" y="327"/>
                  </a:lnTo>
                  <a:lnTo>
                    <a:pt x="1188" y="327"/>
                  </a:lnTo>
                  <a:lnTo>
                    <a:pt x="1188" y="327"/>
                  </a:lnTo>
                  <a:lnTo>
                    <a:pt x="1207" y="327"/>
                  </a:lnTo>
                  <a:lnTo>
                    <a:pt x="1207" y="327"/>
                  </a:lnTo>
                  <a:lnTo>
                    <a:pt x="1220" y="332"/>
                  </a:lnTo>
                  <a:lnTo>
                    <a:pt x="1220" y="332"/>
                  </a:lnTo>
                  <a:lnTo>
                    <a:pt x="1234" y="327"/>
                  </a:lnTo>
                  <a:lnTo>
                    <a:pt x="1234" y="327"/>
                  </a:lnTo>
                  <a:lnTo>
                    <a:pt x="1243" y="332"/>
                  </a:lnTo>
                  <a:lnTo>
                    <a:pt x="1243" y="332"/>
                  </a:lnTo>
                  <a:lnTo>
                    <a:pt x="1257" y="332"/>
                  </a:lnTo>
                  <a:lnTo>
                    <a:pt x="1257" y="332"/>
                  </a:lnTo>
                  <a:lnTo>
                    <a:pt x="1262" y="336"/>
                  </a:lnTo>
                  <a:lnTo>
                    <a:pt x="1266" y="336"/>
                  </a:lnTo>
                  <a:lnTo>
                    <a:pt x="1276" y="336"/>
                  </a:lnTo>
                  <a:lnTo>
                    <a:pt x="1276" y="336"/>
                  </a:lnTo>
                  <a:lnTo>
                    <a:pt x="1285" y="336"/>
                  </a:lnTo>
                  <a:lnTo>
                    <a:pt x="1294" y="336"/>
                  </a:lnTo>
                  <a:lnTo>
                    <a:pt x="1294" y="336"/>
                  </a:lnTo>
                  <a:lnTo>
                    <a:pt x="1312" y="341"/>
                  </a:lnTo>
                  <a:lnTo>
                    <a:pt x="1326" y="341"/>
                  </a:lnTo>
                  <a:lnTo>
                    <a:pt x="1326" y="341"/>
                  </a:lnTo>
                  <a:lnTo>
                    <a:pt x="1331" y="341"/>
                  </a:lnTo>
                  <a:lnTo>
                    <a:pt x="1331" y="341"/>
                  </a:lnTo>
                  <a:lnTo>
                    <a:pt x="1340" y="346"/>
                  </a:lnTo>
                  <a:lnTo>
                    <a:pt x="1340" y="346"/>
                  </a:lnTo>
                  <a:lnTo>
                    <a:pt x="1349" y="346"/>
                  </a:lnTo>
                  <a:lnTo>
                    <a:pt x="1349" y="346"/>
                  </a:lnTo>
                  <a:lnTo>
                    <a:pt x="1368" y="346"/>
                  </a:lnTo>
                  <a:lnTo>
                    <a:pt x="1382" y="350"/>
                  </a:lnTo>
                  <a:lnTo>
                    <a:pt x="1382" y="350"/>
                  </a:lnTo>
                  <a:lnTo>
                    <a:pt x="1386" y="350"/>
                  </a:lnTo>
                  <a:lnTo>
                    <a:pt x="1386" y="350"/>
                  </a:lnTo>
                  <a:lnTo>
                    <a:pt x="1395" y="355"/>
                  </a:lnTo>
                  <a:lnTo>
                    <a:pt x="1395" y="355"/>
                  </a:lnTo>
                  <a:lnTo>
                    <a:pt x="1405" y="364"/>
                  </a:lnTo>
                  <a:lnTo>
                    <a:pt x="1405" y="364"/>
                  </a:lnTo>
                  <a:lnTo>
                    <a:pt x="1409" y="369"/>
                  </a:lnTo>
                  <a:lnTo>
                    <a:pt x="1414" y="373"/>
                  </a:lnTo>
                  <a:lnTo>
                    <a:pt x="1414" y="373"/>
                  </a:lnTo>
                  <a:lnTo>
                    <a:pt x="1423" y="392"/>
                  </a:lnTo>
                  <a:lnTo>
                    <a:pt x="1423" y="392"/>
                  </a:lnTo>
                  <a:lnTo>
                    <a:pt x="1418" y="392"/>
                  </a:lnTo>
                  <a:lnTo>
                    <a:pt x="1418" y="392"/>
                  </a:lnTo>
                  <a:lnTo>
                    <a:pt x="1428" y="401"/>
                  </a:lnTo>
                  <a:lnTo>
                    <a:pt x="1428" y="401"/>
                  </a:lnTo>
                  <a:lnTo>
                    <a:pt x="1432" y="396"/>
                  </a:lnTo>
                  <a:lnTo>
                    <a:pt x="1432" y="396"/>
                  </a:lnTo>
                  <a:lnTo>
                    <a:pt x="1437" y="406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6" y="406"/>
                  </a:lnTo>
                  <a:lnTo>
                    <a:pt x="1451" y="396"/>
                  </a:lnTo>
                  <a:lnTo>
                    <a:pt x="1451" y="396"/>
                  </a:lnTo>
                  <a:lnTo>
                    <a:pt x="1446" y="392"/>
                  </a:lnTo>
                  <a:lnTo>
                    <a:pt x="1446" y="392"/>
                  </a:lnTo>
                  <a:lnTo>
                    <a:pt x="1455" y="378"/>
                  </a:lnTo>
                  <a:lnTo>
                    <a:pt x="1455" y="378"/>
                  </a:lnTo>
                  <a:lnTo>
                    <a:pt x="1460" y="387"/>
                  </a:lnTo>
                  <a:lnTo>
                    <a:pt x="1460" y="387"/>
                  </a:lnTo>
                  <a:lnTo>
                    <a:pt x="1474" y="383"/>
                  </a:lnTo>
                  <a:lnTo>
                    <a:pt x="1483" y="378"/>
                  </a:lnTo>
                  <a:lnTo>
                    <a:pt x="1483" y="378"/>
                  </a:lnTo>
                  <a:lnTo>
                    <a:pt x="1492" y="378"/>
                  </a:lnTo>
                  <a:lnTo>
                    <a:pt x="1497" y="378"/>
                  </a:lnTo>
                  <a:lnTo>
                    <a:pt x="1497" y="378"/>
                  </a:lnTo>
                  <a:lnTo>
                    <a:pt x="1511" y="383"/>
                  </a:lnTo>
                  <a:lnTo>
                    <a:pt x="1511" y="383"/>
                  </a:lnTo>
                  <a:lnTo>
                    <a:pt x="1538" y="383"/>
                  </a:lnTo>
                  <a:lnTo>
                    <a:pt x="1538" y="383"/>
                  </a:lnTo>
                  <a:lnTo>
                    <a:pt x="1561" y="378"/>
                  </a:lnTo>
                  <a:lnTo>
                    <a:pt x="1561" y="378"/>
                  </a:lnTo>
                  <a:lnTo>
                    <a:pt x="1566" y="378"/>
                  </a:lnTo>
                  <a:lnTo>
                    <a:pt x="1566" y="378"/>
                  </a:lnTo>
                  <a:lnTo>
                    <a:pt x="1561" y="373"/>
                  </a:lnTo>
                  <a:lnTo>
                    <a:pt x="1561" y="373"/>
                  </a:lnTo>
                  <a:lnTo>
                    <a:pt x="1580" y="373"/>
                  </a:lnTo>
                  <a:lnTo>
                    <a:pt x="1580" y="373"/>
                  </a:lnTo>
                  <a:lnTo>
                    <a:pt x="1566" y="369"/>
                  </a:lnTo>
                  <a:lnTo>
                    <a:pt x="1547" y="359"/>
                  </a:lnTo>
                  <a:lnTo>
                    <a:pt x="1547" y="359"/>
                  </a:lnTo>
                  <a:lnTo>
                    <a:pt x="1561" y="359"/>
                  </a:lnTo>
                  <a:lnTo>
                    <a:pt x="1575" y="359"/>
                  </a:lnTo>
                  <a:lnTo>
                    <a:pt x="1575" y="359"/>
                  </a:lnTo>
                  <a:lnTo>
                    <a:pt x="1575" y="350"/>
                  </a:lnTo>
                  <a:lnTo>
                    <a:pt x="1575" y="350"/>
                  </a:lnTo>
                  <a:lnTo>
                    <a:pt x="1570" y="346"/>
                  </a:lnTo>
                  <a:lnTo>
                    <a:pt x="1566" y="341"/>
                  </a:lnTo>
                  <a:lnTo>
                    <a:pt x="1566" y="341"/>
                  </a:lnTo>
                  <a:lnTo>
                    <a:pt x="1580" y="341"/>
                  </a:lnTo>
                  <a:lnTo>
                    <a:pt x="1580" y="341"/>
                  </a:lnTo>
                  <a:lnTo>
                    <a:pt x="1589" y="332"/>
                  </a:lnTo>
                  <a:lnTo>
                    <a:pt x="1593" y="323"/>
                  </a:lnTo>
                  <a:lnTo>
                    <a:pt x="1593" y="323"/>
                  </a:lnTo>
                  <a:lnTo>
                    <a:pt x="1593" y="313"/>
                  </a:lnTo>
                  <a:lnTo>
                    <a:pt x="1593" y="313"/>
                  </a:lnTo>
                  <a:lnTo>
                    <a:pt x="1598" y="304"/>
                  </a:lnTo>
                  <a:lnTo>
                    <a:pt x="1598" y="304"/>
                  </a:lnTo>
                  <a:lnTo>
                    <a:pt x="1607" y="290"/>
                  </a:lnTo>
                  <a:lnTo>
                    <a:pt x="1607" y="290"/>
                  </a:lnTo>
                  <a:lnTo>
                    <a:pt x="1607" y="281"/>
                  </a:lnTo>
                  <a:lnTo>
                    <a:pt x="1607" y="281"/>
                  </a:lnTo>
                  <a:lnTo>
                    <a:pt x="1607" y="267"/>
                  </a:lnTo>
                  <a:lnTo>
                    <a:pt x="1603" y="253"/>
                  </a:lnTo>
                  <a:lnTo>
                    <a:pt x="1603" y="253"/>
                  </a:lnTo>
                  <a:lnTo>
                    <a:pt x="1603" y="249"/>
                  </a:lnTo>
                  <a:lnTo>
                    <a:pt x="1603" y="249"/>
                  </a:lnTo>
                  <a:close/>
                  <a:moveTo>
                    <a:pt x="138" y="373"/>
                  </a:moveTo>
                  <a:lnTo>
                    <a:pt x="138" y="373"/>
                  </a:lnTo>
                  <a:lnTo>
                    <a:pt x="138" y="369"/>
                  </a:lnTo>
                  <a:lnTo>
                    <a:pt x="138" y="369"/>
                  </a:lnTo>
                  <a:lnTo>
                    <a:pt x="147" y="369"/>
                  </a:lnTo>
                  <a:lnTo>
                    <a:pt x="147" y="369"/>
                  </a:lnTo>
                  <a:lnTo>
                    <a:pt x="147" y="373"/>
                  </a:lnTo>
                  <a:lnTo>
                    <a:pt x="147" y="373"/>
                  </a:lnTo>
                  <a:lnTo>
                    <a:pt x="138" y="373"/>
                  </a:lnTo>
                  <a:lnTo>
                    <a:pt x="138" y="373"/>
                  </a:lnTo>
                  <a:close/>
                  <a:moveTo>
                    <a:pt x="179" y="336"/>
                  </a:moveTo>
                  <a:lnTo>
                    <a:pt x="179" y="336"/>
                  </a:lnTo>
                  <a:lnTo>
                    <a:pt x="179" y="341"/>
                  </a:lnTo>
                  <a:lnTo>
                    <a:pt x="179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9" y="336"/>
                  </a:lnTo>
                  <a:lnTo>
                    <a:pt x="179" y="336"/>
                  </a:lnTo>
                  <a:close/>
                  <a:moveTo>
                    <a:pt x="156" y="369"/>
                  </a:move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61" y="369"/>
                  </a:lnTo>
                  <a:lnTo>
                    <a:pt x="161" y="369"/>
                  </a:lnTo>
                  <a:lnTo>
                    <a:pt x="156" y="369"/>
                  </a:lnTo>
                  <a:lnTo>
                    <a:pt x="156" y="369"/>
                  </a:lnTo>
                  <a:close/>
                  <a:moveTo>
                    <a:pt x="170" y="364"/>
                  </a:moveTo>
                  <a:lnTo>
                    <a:pt x="170" y="364"/>
                  </a:lnTo>
                  <a:lnTo>
                    <a:pt x="179" y="364"/>
                  </a:lnTo>
                  <a:lnTo>
                    <a:pt x="188" y="364"/>
                  </a:lnTo>
                  <a:lnTo>
                    <a:pt x="188" y="364"/>
                  </a:lnTo>
                  <a:lnTo>
                    <a:pt x="179" y="364"/>
                  </a:lnTo>
                  <a:lnTo>
                    <a:pt x="170" y="364"/>
                  </a:lnTo>
                  <a:lnTo>
                    <a:pt x="170" y="364"/>
                  </a:lnTo>
                  <a:close/>
                  <a:moveTo>
                    <a:pt x="198" y="364"/>
                  </a:moveTo>
                  <a:lnTo>
                    <a:pt x="198" y="364"/>
                  </a:lnTo>
                  <a:lnTo>
                    <a:pt x="198" y="359"/>
                  </a:lnTo>
                  <a:lnTo>
                    <a:pt x="198" y="359"/>
                  </a:lnTo>
                  <a:lnTo>
                    <a:pt x="202" y="359"/>
                  </a:lnTo>
                  <a:lnTo>
                    <a:pt x="202" y="359"/>
                  </a:lnTo>
                  <a:lnTo>
                    <a:pt x="202" y="364"/>
                  </a:lnTo>
                  <a:lnTo>
                    <a:pt x="202" y="364"/>
                  </a:lnTo>
                  <a:lnTo>
                    <a:pt x="198" y="364"/>
                  </a:lnTo>
                  <a:lnTo>
                    <a:pt x="198" y="364"/>
                  </a:lnTo>
                  <a:close/>
                  <a:moveTo>
                    <a:pt x="225" y="332"/>
                  </a:moveTo>
                  <a:lnTo>
                    <a:pt x="225" y="332"/>
                  </a:lnTo>
                  <a:lnTo>
                    <a:pt x="211" y="336"/>
                  </a:lnTo>
                  <a:lnTo>
                    <a:pt x="211" y="336"/>
                  </a:lnTo>
                  <a:lnTo>
                    <a:pt x="202" y="336"/>
                  </a:lnTo>
                  <a:lnTo>
                    <a:pt x="202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98" y="332"/>
                  </a:lnTo>
                  <a:lnTo>
                    <a:pt x="198" y="332"/>
                  </a:lnTo>
                  <a:lnTo>
                    <a:pt x="230" y="332"/>
                  </a:lnTo>
                  <a:lnTo>
                    <a:pt x="230" y="332"/>
                  </a:lnTo>
                  <a:lnTo>
                    <a:pt x="235" y="327"/>
                  </a:lnTo>
                  <a:lnTo>
                    <a:pt x="239" y="332"/>
                  </a:lnTo>
                  <a:lnTo>
                    <a:pt x="239" y="332"/>
                  </a:lnTo>
                  <a:lnTo>
                    <a:pt x="235" y="332"/>
                  </a:lnTo>
                  <a:lnTo>
                    <a:pt x="225" y="332"/>
                  </a:lnTo>
                  <a:lnTo>
                    <a:pt x="225" y="332"/>
                  </a:lnTo>
                  <a:close/>
                  <a:moveTo>
                    <a:pt x="248" y="332"/>
                  </a:moveTo>
                  <a:lnTo>
                    <a:pt x="248" y="332"/>
                  </a:lnTo>
                  <a:lnTo>
                    <a:pt x="248" y="327"/>
                  </a:lnTo>
                  <a:lnTo>
                    <a:pt x="258" y="327"/>
                  </a:lnTo>
                  <a:lnTo>
                    <a:pt x="258" y="327"/>
                  </a:lnTo>
                  <a:lnTo>
                    <a:pt x="248" y="332"/>
                  </a:lnTo>
                  <a:lnTo>
                    <a:pt x="248" y="332"/>
                  </a:lnTo>
                  <a:close/>
                  <a:moveTo>
                    <a:pt x="267" y="341"/>
                  </a:moveTo>
                  <a:lnTo>
                    <a:pt x="267" y="341"/>
                  </a:lnTo>
                  <a:lnTo>
                    <a:pt x="267" y="341"/>
                  </a:lnTo>
                  <a:lnTo>
                    <a:pt x="267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67" y="341"/>
                  </a:lnTo>
                  <a:lnTo>
                    <a:pt x="267" y="341"/>
                  </a:lnTo>
                  <a:close/>
                  <a:moveTo>
                    <a:pt x="271" y="327"/>
                  </a:moveTo>
                  <a:lnTo>
                    <a:pt x="271" y="327"/>
                  </a:lnTo>
                  <a:lnTo>
                    <a:pt x="276" y="327"/>
                  </a:lnTo>
                  <a:lnTo>
                    <a:pt x="276" y="327"/>
                  </a:lnTo>
                  <a:lnTo>
                    <a:pt x="271" y="327"/>
                  </a:lnTo>
                  <a:lnTo>
                    <a:pt x="271" y="327"/>
                  </a:lnTo>
                  <a:lnTo>
                    <a:pt x="271" y="327"/>
                  </a:lnTo>
                  <a:close/>
                  <a:moveTo>
                    <a:pt x="299" y="327"/>
                  </a:moveTo>
                  <a:lnTo>
                    <a:pt x="299" y="327"/>
                  </a:lnTo>
                  <a:lnTo>
                    <a:pt x="299" y="323"/>
                  </a:lnTo>
                  <a:lnTo>
                    <a:pt x="304" y="323"/>
                  </a:lnTo>
                  <a:lnTo>
                    <a:pt x="304" y="323"/>
                  </a:lnTo>
                  <a:lnTo>
                    <a:pt x="299" y="327"/>
                  </a:lnTo>
                  <a:lnTo>
                    <a:pt x="299" y="327"/>
                  </a:lnTo>
                  <a:lnTo>
                    <a:pt x="299" y="327"/>
                  </a:lnTo>
                  <a:close/>
                  <a:moveTo>
                    <a:pt x="317" y="323"/>
                  </a:moveTo>
                  <a:lnTo>
                    <a:pt x="317" y="323"/>
                  </a:lnTo>
                  <a:lnTo>
                    <a:pt x="327" y="323"/>
                  </a:lnTo>
                  <a:lnTo>
                    <a:pt x="327" y="323"/>
                  </a:lnTo>
                  <a:lnTo>
                    <a:pt x="322" y="323"/>
                  </a:lnTo>
                  <a:lnTo>
                    <a:pt x="317" y="323"/>
                  </a:lnTo>
                  <a:lnTo>
                    <a:pt x="317" y="323"/>
                  </a:lnTo>
                  <a:close/>
                  <a:moveTo>
                    <a:pt x="506" y="299"/>
                  </a:moveTo>
                  <a:lnTo>
                    <a:pt x="506" y="299"/>
                  </a:lnTo>
                  <a:lnTo>
                    <a:pt x="506" y="299"/>
                  </a:lnTo>
                  <a:lnTo>
                    <a:pt x="511" y="299"/>
                  </a:lnTo>
                  <a:lnTo>
                    <a:pt x="511" y="299"/>
                  </a:lnTo>
                  <a:lnTo>
                    <a:pt x="506" y="304"/>
                  </a:lnTo>
                  <a:lnTo>
                    <a:pt x="506" y="299"/>
                  </a:lnTo>
                  <a:lnTo>
                    <a:pt x="506" y="299"/>
                  </a:lnTo>
                  <a:close/>
                  <a:moveTo>
                    <a:pt x="529" y="309"/>
                  </a:moveTo>
                  <a:lnTo>
                    <a:pt x="529" y="309"/>
                  </a:lnTo>
                  <a:lnTo>
                    <a:pt x="525" y="313"/>
                  </a:lnTo>
                  <a:lnTo>
                    <a:pt x="525" y="313"/>
                  </a:lnTo>
                  <a:lnTo>
                    <a:pt x="516" y="313"/>
                  </a:lnTo>
                  <a:lnTo>
                    <a:pt x="516" y="313"/>
                  </a:lnTo>
                  <a:lnTo>
                    <a:pt x="520" y="309"/>
                  </a:lnTo>
                  <a:lnTo>
                    <a:pt x="529" y="309"/>
                  </a:lnTo>
                  <a:lnTo>
                    <a:pt x="529" y="309"/>
                  </a:lnTo>
                  <a:close/>
                  <a:moveTo>
                    <a:pt x="990" y="318"/>
                  </a:moveTo>
                  <a:lnTo>
                    <a:pt x="990" y="318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5" y="313"/>
                  </a:lnTo>
                  <a:lnTo>
                    <a:pt x="995" y="313"/>
                  </a:lnTo>
                  <a:lnTo>
                    <a:pt x="990" y="318"/>
                  </a:lnTo>
                  <a:lnTo>
                    <a:pt x="990" y="318"/>
                  </a:lnTo>
                  <a:close/>
                  <a:moveTo>
                    <a:pt x="972" y="286"/>
                  </a:moveTo>
                  <a:lnTo>
                    <a:pt x="972" y="286"/>
                  </a:lnTo>
                  <a:lnTo>
                    <a:pt x="967" y="290"/>
                  </a:lnTo>
                  <a:lnTo>
                    <a:pt x="967" y="290"/>
                  </a:lnTo>
                  <a:lnTo>
                    <a:pt x="930" y="290"/>
                  </a:lnTo>
                  <a:lnTo>
                    <a:pt x="930" y="290"/>
                  </a:lnTo>
                  <a:lnTo>
                    <a:pt x="921" y="286"/>
                  </a:lnTo>
                  <a:lnTo>
                    <a:pt x="921" y="286"/>
                  </a:lnTo>
                  <a:lnTo>
                    <a:pt x="912" y="286"/>
                  </a:lnTo>
                  <a:lnTo>
                    <a:pt x="912" y="286"/>
                  </a:lnTo>
                  <a:lnTo>
                    <a:pt x="879" y="286"/>
                  </a:lnTo>
                  <a:lnTo>
                    <a:pt x="879" y="286"/>
                  </a:lnTo>
                  <a:lnTo>
                    <a:pt x="861" y="286"/>
                  </a:lnTo>
                  <a:lnTo>
                    <a:pt x="861" y="286"/>
                  </a:lnTo>
                  <a:lnTo>
                    <a:pt x="806" y="286"/>
                  </a:lnTo>
                  <a:lnTo>
                    <a:pt x="806" y="286"/>
                  </a:lnTo>
                  <a:lnTo>
                    <a:pt x="79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1"/>
                  </a:lnTo>
                  <a:lnTo>
                    <a:pt x="787" y="281"/>
                  </a:lnTo>
                  <a:lnTo>
                    <a:pt x="797" y="281"/>
                  </a:lnTo>
                  <a:lnTo>
                    <a:pt x="797" y="281"/>
                  </a:lnTo>
                  <a:lnTo>
                    <a:pt x="866" y="281"/>
                  </a:lnTo>
                  <a:lnTo>
                    <a:pt x="866" y="281"/>
                  </a:lnTo>
                  <a:lnTo>
                    <a:pt x="889" y="281"/>
                  </a:lnTo>
                  <a:lnTo>
                    <a:pt x="889" y="281"/>
                  </a:lnTo>
                  <a:lnTo>
                    <a:pt x="898" y="281"/>
                  </a:lnTo>
                  <a:lnTo>
                    <a:pt x="912" y="281"/>
                  </a:lnTo>
                  <a:lnTo>
                    <a:pt x="912" y="281"/>
                  </a:lnTo>
                  <a:lnTo>
                    <a:pt x="921" y="281"/>
                  </a:lnTo>
                  <a:lnTo>
                    <a:pt x="921" y="281"/>
                  </a:lnTo>
                  <a:lnTo>
                    <a:pt x="930" y="281"/>
                  </a:lnTo>
                  <a:lnTo>
                    <a:pt x="930" y="281"/>
                  </a:lnTo>
                  <a:lnTo>
                    <a:pt x="939" y="286"/>
                  </a:lnTo>
                  <a:lnTo>
                    <a:pt x="939" y="286"/>
                  </a:lnTo>
                  <a:lnTo>
                    <a:pt x="953" y="286"/>
                  </a:lnTo>
                  <a:lnTo>
                    <a:pt x="967" y="286"/>
                  </a:lnTo>
                  <a:lnTo>
                    <a:pt x="967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close/>
                  <a:moveTo>
                    <a:pt x="1045" y="299"/>
                  </a:moveTo>
                  <a:lnTo>
                    <a:pt x="1045" y="299"/>
                  </a:lnTo>
                  <a:lnTo>
                    <a:pt x="1045" y="299"/>
                  </a:lnTo>
                  <a:lnTo>
                    <a:pt x="1050" y="299"/>
                  </a:lnTo>
                  <a:lnTo>
                    <a:pt x="1050" y="299"/>
                  </a:lnTo>
                  <a:lnTo>
                    <a:pt x="1045" y="299"/>
                  </a:lnTo>
                  <a:lnTo>
                    <a:pt x="1045" y="299"/>
                  </a:lnTo>
                  <a:close/>
                  <a:moveTo>
                    <a:pt x="1202" y="295"/>
                  </a:moveTo>
                  <a:lnTo>
                    <a:pt x="1202" y="295"/>
                  </a:lnTo>
                  <a:lnTo>
                    <a:pt x="1188" y="295"/>
                  </a:lnTo>
                  <a:lnTo>
                    <a:pt x="1170" y="295"/>
                  </a:lnTo>
                  <a:lnTo>
                    <a:pt x="1170" y="295"/>
                  </a:lnTo>
                  <a:lnTo>
                    <a:pt x="1160" y="295"/>
                  </a:lnTo>
                  <a:lnTo>
                    <a:pt x="1160" y="295"/>
                  </a:lnTo>
                  <a:lnTo>
                    <a:pt x="1110" y="295"/>
                  </a:lnTo>
                  <a:lnTo>
                    <a:pt x="1110" y="295"/>
                  </a:lnTo>
                  <a:lnTo>
                    <a:pt x="1096" y="295"/>
                  </a:lnTo>
                  <a:lnTo>
                    <a:pt x="1096" y="295"/>
                  </a:lnTo>
                  <a:lnTo>
                    <a:pt x="1091" y="290"/>
                  </a:lnTo>
                  <a:lnTo>
                    <a:pt x="1091" y="290"/>
                  </a:lnTo>
                  <a:lnTo>
                    <a:pt x="1078" y="290"/>
                  </a:lnTo>
                  <a:lnTo>
                    <a:pt x="1078" y="290"/>
                  </a:lnTo>
                  <a:lnTo>
                    <a:pt x="1031" y="290"/>
                  </a:lnTo>
                  <a:lnTo>
                    <a:pt x="1031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999" y="290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1018" y="286"/>
                  </a:lnTo>
                  <a:lnTo>
                    <a:pt x="1018" y="286"/>
                  </a:lnTo>
                  <a:lnTo>
                    <a:pt x="1055" y="286"/>
                  </a:lnTo>
                  <a:lnTo>
                    <a:pt x="1055" y="286"/>
                  </a:lnTo>
                  <a:lnTo>
                    <a:pt x="1087" y="290"/>
                  </a:lnTo>
                  <a:lnTo>
                    <a:pt x="1087" y="290"/>
                  </a:lnTo>
                  <a:lnTo>
                    <a:pt x="1124" y="290"/>
                  </a:lnTo>
                  <a:lnTo>
                    <a:pt x="1124" y="290"/>
                  </a:lnTo>
                  <a:lnTo>
                    <a:pt x="1147" y="290"/>
                  </a:lnTo>
                  <a:lnTo>
                    <a:pt x="1147" y="290"/>
                  </a:lnTo>
                  <a:lnTo>
                    <a:pt x="1151" y="290"/>
                  </a:lnTo>
                  <a:lnTo>
                    <a:pt x="1151" y="290"/>
                  </a:lnTo>
                  <a:lnTo>
                    <a:pt x="1202" y="295"/>
                  </a:lnTo>
                  <a:lnTo>
                    <a:pt x="1202" y="295"/>
                  </a:lnTo>
                  <a:lnTo>
                    <a:pt x="1207" y="295"/>
                  </a:lnTo>
                  <a:lnTo>
                    <a:pt x="1207" y="295"/>
                  </a:lnTo>
                  <a:lnTo>
                    <a:pt x="1202" y="295"/>
                  </a:lnTo>
                  <a:lnTo>
                    <a:pt x="1202" y="295"/>
                  </a:lnTo>
                  <a:close/>
                  <a:moveTo>
                    <a:pt x="1216" y="295"/>
                  </a:moveTo>
                  <a:lnTo>
                    <a:pt x="1216" y="295"/>
                  </a:lnTo>
                  <a:lnTo>
                    <a:pt x="1216" y="295"/>
                  </a:lnTo>
                  <a:lnTo>
                    <a:pt x="1216" y="295"/>
                  </a:lnTo>
                  <a:lnTo>
                    <a:pt x="1220" y="295"/>
                  </a:lnTo>
                  <a:lnTo>
                    <a:pt x="1220" y="295"/>
                  </a:lnTo>
                  <a:lnTo>
                    <a:pt x="1216" y="295"/>
                  </a:lnTo>
                  <a:lnTo>
                    <a:pt x="1216" y="2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04">
              <a:extLst>
                <a:ext uri="{FF2B5EF4-FFF2-40B4-BE49-F238E27FC236}">
                  <a16:creationId xmlns:a16="http://schemas.microsoft.com/office/drawing/2014/main" id="{ED011A7D-588F-4BBA-B475-C0C05E750B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7167" y="-174734"/>
              <a:ext cx="233363" cy="15876"/>
            </a:xfrm>
            <a:custGeom>
              <a:avLst/>
              <a:gdLst>
                <a:gd name="T0" fmla="*/ 147 w 147"/>
                <a:gd name="T1" fmla="*/ 5 h 10"/>
                <a:gd name="T2" fmla="*/ 147 w 147"/>
                <a:gd name="T3" fmla="*/ 5 h 10"/>
                <a:gd name="T4" fmla="*/ 147 w 147"/>
                <a:gd name="T5" fmla="*/ 0 h 10"/>
                <a:gd name="T6" fmla="*/ 147 w 147"/>
                <a:gd name="T7" fmla="*/ 0 h 10"/>
                <a:gd name="T8" fmla="*/ 143 w 147"/>
                <a:gd name="T9" fmla="*/ 0 h 10"/>
                <a:gd name="T10" fmla="*/ 133 w 147"/>
                <a:gd name="T11" fmla="*/ 0 h 10"/>
                <a:gd name="T12" fmla="*/ 133 w 147"/>
                <a:gd name="T13" fmla="*/ 0 h 10"/>
                <a:gd name="T14" fmla="*/ 124 w 147"/>
                <a:gd name="T15" fmla="*/ 0 h 10"/>
                <a:gd name="T16" fmla="*/ 120 w 147"/>
                <a:gd name="T17" fmla="*/ 0 h 10"/>
                <a:gd name="T18" fmla="*/ 120 w 147"/>
                <a:gd name="T19" fmla="*/ 0 h 10"/>
                <a:gd name="T20" fmla="*/ 110 w 147"/>
                <a:gd name="T21" fmla="*/ 0 h 10"/>
                <a:gd name="T22" fmla="*/ 110 w 147"/>
                <a:gd name="T23" fmla="*/ 0 h 10"/>
                <a:gd name="T24" fmla="*/ 106 w 147"/>
                <a:gd name="T25" fmla="*/ 0 h 10"/>
                <a:gd name="T26" fmla="*/ 106 w 147"/>
                <a:gd name="T27" fmla="*/ 0 h 10"/>
                <a:gd name="T28" fmla="*/ 78 w 147"/>
                <a:gd name="T29" fmla="*/ 0 h 10"/>
                <a:gd name="T30" fmla="*/ 78 w 147"/>
                <a:gd name="T31" fmla="*/ 0 h 10"/>
                <a:gd name="T32" fmla="*/ 69 w 147"/>
                <a:gd name="T33" fmla="*/ 0 h 10"/>
                <a:gd name="T34" fmla="*/ 69 w 147"/>
                <a:gd name="T35" fmla="*/ 0 h 10"/>
                <a:gd name="T36" fmla="*/ 64 w 147"/>
                <a:gd name="T37" fmla="*/ 0 h 10"/>
                <a:gd name="T38" fmla="*/ 60 w 147"/>
                <a:gd name="T39" fmla="*/ 0 h 10"/>
                <a:gd name="T40" fmla="*/ 60 w 147"/>
                <a:gd name="T41" fmla="*/ 0 h 10"/>
                <a:gd name="T42" fmla="*/ 55 w 147"/>
                <a:gd name="T43" fmla="*/ 0 h 10"/>
                <a:gd name="T44" fmla="*/ 55 w 147"/>
                <a:gd name="T45" fmla="*/ 0 h 10"/>
                <a:gd name="T46" fmla="*/ 51 w 147"/>
                <a:gd name="T47" fmla="*/ 0 h 10"/>
                <a:gd name="T48" fmla="*/ 51 w 147"/>
                <a:gd name="T49" fmla="*/ 0 h 10"/>
                <a:gd name="T50" fmla="*/ 46 w 147"/>
                <a:gd name="T51" fmla="*/ 0 h 10"/>
                <a:gd name="T52" fmla="*/ 46 w 147"/>
                <a:gd name="T53" fmla="*/ 0 h 10"/>
                <a:gd name="T54" fmla="*/ 41 w 147"/>
                <a:gd name="T55" fmla="*/ 0 h 10"/>
                <a:gd name="T56" fmla="*/ 41 w 147"/>
                <a:gd name="T57" fmla="*/ 0 h 10"/>
                <a:gd name="T58" fmla="*/ 37 w 147"/>
                <a:gd name="T59" fmla="*/ 0 h 10"/>
                <a:gd name="T60" fmla="*/ 37 w 147"/>
                <a:gd name="T61" fmla="*/ 0 h 10"/>
                <a:gd name="T62" fmla="*/ 28 w 147"/>
                <a:gd name="T63" fmla="*/ 0 h 10"/>
                <a:gd name="T64" fmla="*/ 28 w 147"/>
                <a:gd name="T65" fmla="*/ 0 h 10"/>
                <a:gd name="T66" fmla="*/ 23 w 147"/>
                <a:gd name="T67" fmla="*/ 0 h 10"/>
                <a:gd name="T68" fmla="*/ 23 w 147"/>
                <a:gd name="T69" fmla="*/ 0 h 10"/>
                <a:gd name="T70" fmla="*/ 18 w 147"/>
                <a:gd name="T71" fmla="*/ 0 h 10"/>
                <a:gd name="T72" fmla="*/ 18 w 147"/>
                <a:gd name="T73" fmla="*/ 0 h 10"/>
                <a:gd name="T74" fmla="*/ 14 w 147"/>
                <a:gd name="T75" fmla="*/ 0 h 10"/>
                <a:gd name="T76" fmla="*/ 9 w 147"/>
                <a:gd name="T77" fmla="*/ 0 h 10"/>
                <a:gd name="T78" fmla="*/ 9 w 147"/>
                <a:gd name="T79" fmla="*/ 0 h 10"/>
                <a:gd name="T80" fmla="*/ 0 w 147"/>
                <a:gd name="T81" fmla="*/ 0 h 10"/>
                <a:gd name="T82" fmla="*/ 0 w 147"/>
                <a:gd name="T83" fmla="*/ 10 h 10"/>
                <a:gd name="T84" fmla="*/ 0 w 147"/>
                <a:gd name="T85" fmla="*/ 10 h 10"/>
                <a:gd name="T86" fmla="*/ 14 w 147"/>
                <a:gd name="T87" fmla="*/ 10 h 10"/>
                <a:gd name="T88" fmla="*/ 14 w 147"/>
                <a:gd name="T89" fmla="*/ 10 h 10"/>
                <a:gd name="T90" fmla="*/ 37 w 147"/>
                <a:gd name="T91" fmla="*/ 10 h 10"/>
                <a:gd name="T92" fmla="*/ 37 w 147"/>
                <a:gd name="T93" fmla="*/ 10 h 10"/>
                <a:gd name="T94" fmla="*/ 83 w 147"/>
                <a:gd name="T95" fmla="*/ 10 h 10"/>
                <a:gd name="T96" fmla="*/ 83 w 147"/>
                <a:gd name="T97" fmla="*/ 10 h 10"/>
                <a:gd name="T98" fmla="*/ 120 w 147"/>
                <a:gd name="T99" fmla="*/ 10 h 10"/>
                <a:gd name="T100" fmla="*/ 120 w 147"/>
                <a:gd name="T101" fmla="*/ 10 h 10"/>
                <a:gd name="T102" fmla="*/ 129 w 147"/>
                <a:gd name="T103" fmla="*/ 10 h 10"/>
                <a:gd name="T104" fmla="*/ 129 w 147"/>
                <a:gd name="T105" fmla="*/ 10 h 10"/>
                <a:gd name="T106" fmla="*/ 138 w 147"/>
                <a:gd name="T107" fmla="*/ 10 h 10"/>
                <a:gd name="T108" fmla="*/ 147 w 147"/>
                <a:gd name="T109" fmla="*/ 5 h 10"/>
                <a:gd name="T110" fmla="*/ 147 w 147"/>
                <a:gd name="T1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" h="10">
                  <a:moveTo>
                    <a:pt x="147" y="5"/>
                  </a:moveTo>
                  <a:lnTo>
                    <a:pt x="147" y="5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3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29" y="10"/>
                  </a:lnTo>
                  <a:lnTo>
                    <a:pt x="129" y="10"/>
                  </a:lnTo>
                  <a:lnTo>
                    <a:pt x="138" y="10"/>
                  </a:lnTo>
                  <a:lnTo>
                    <a:pt x="147" y="5"/>
                  </a:lnTo>
                  <a:lnTo>
                    <a:pt x="14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105">
              <a:extLst>
                <a:ext uri="{FF2B5EF4-FFF2-40B4-BE49-F238E27FC236}">
                  <a16:creationId xmlns:a16="http://schemas.microsoft.com/office/drawing/2014/main" id="{614276C6-8221-4219-B9EF-DB5E14D3F2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617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0 w 14"/>
                <a:gd name="T3" fmla="*/ 14 w 14"/>
                <a:gd name="T4" fmla="*/ 14 w 14"/>
                <a:gd name="T5" fmla="*/ 5 w 14"/>
                <a:gd name="T6" fmla="*/ 0 w 14"/>
                <a:gd name="T7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106">
              <a:extLst>
                <a:ext uri="{FF2B5EF4-FFF2-40B4-BE49-F238E27FC236}">
                  <a16:creationId xmlns:a16="http://schemas.microsoft.com/office/drawing/2014/main" id="{B7E9F132-5D27-4FC4-A560-0F20D34DB5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0919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4 w 14"/>
                <a:gd name="T5" fmla="*/ 4 w 14"/>
                <a:gd name="T6" fmla="*/ 0 w 14"/>
                <a:gd name="T7" fmla="*/ 0 w 14"/>
                <a:gd name="T8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107">
              <a:extLst>
                <a:ext uri="{FF2B5EF4-FFF2-40B4-BE49-F238E27FC236}">
                  <a16:creationId xmlns:a16="http://schemas.microsoft.com/office/drawing/2014/main" id="{13A4552C-5B99-4C34-9A4A-8D80E30E1F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77592" y="-115995"/>
              <a:ext cx="14288" cy="7938"/>
            </a:xfrm>
            <a:custGeom>
              <a:avLst/>
              <a:gdLst>
                <a:gd name="T0" fmla="*/ 0 w 9"/>
                <a:gd name="T1" fmla="*/ 5 h 5"/>
                <a:gd name="T2" fmla="*/ 0 w 9"/>
                <a:gd name="T3" fmla="*/ 5 h 5"/>
                <a:gd name="T4" fmla="*/ 4 w 9"/>
                <a:gd name="T5" fmla="*/ 5 h 5"/>
                <a:gd name="T6" fmla="*/ 9 w 9"/>
                <a:gd name="T7" fmla="*/ 0 h 5"/>
                <a:gd name="T8" fmla="*/ 9 w 9"/>
                <a:gd name="T9" fmla="*/ 0 h 5"/>
                <a:gd name="T10" fmla="*/ 0 w 9"/>
                <a:gd name="T11" fmla="*/ 0 h 5"/>
                <a:gd name="T12" fmla="*/ 0 w 9"/>
                <a:gd name="T13" fmla="*/ 5 h 5"/>
                <a:gd name="T14" fmla="*/ 0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108">
              <a:extLst>
                <a:ext uri="{FF2B5EF4-FFF2-40B4-BE49-F238E27FC236}">
                  <a16:creationId xmlns:a16="http://schemas.microsoft.com/office/drawing/2014/main" id="{4BA4BCC4-9D6C-4669-B7F8-6A9224F579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2528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10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109">
              <a:extLst>
                <a:ext uri="{FF2B5EF4-FFF2-40B4-BE49-F238E27FC236}">
                  <a16:creationId xmlns:a16="http://schemas.microsoft.com/office/drawing/2014/main" id="{F661DD2C-5275-4A75-8B3D-22BD84D5B3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09430" y="-152508"/>
              <a:ext cx="20638" cy="0"/>
            </a:xfrm>
            <a:custGeom>
              <a:avLst/>
              <a:gdLst>
                <a:gd name="T0" fmla="*/ 0 w 13"/>
                <a:gd name="T1" fmla="*/ 0 w 13"/>
                <a:gd name="T2" fmla="*/ 13 w 13"/>
                <a:gd name="T3" fmla="*/ 13 w 13"/>
                <a:gd name="T4" fmla="*/ 0 w 13"/>
                <a:gd name="T5" fmla="*/ 0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Freeform 110">
              <a:extLst>
                <a:ext uri="{FF2B5EF4-FFF2-40B4-BE49-F238E27FC236}">
                  <a16:creationId xmlns:a16="http://schemas.microsoft.com/office/drawing/2014/main" id="{C4C50395-7AF0-47AC-BCDE-6DB6DB039F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68092" y="-136633"/>
              <a:ext cx="14288" cy="6350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0 h 4"/>
                <a:gd name="T8" fmla="*/ 9 w 9"/>
                <a:gd name="T9" fmla="*/ 0 h 4"/>
                <a:gd name="T10" fmla="*/ 9 w 9"/>
                <a:gd name="T11" fmla="*/ 0 h 4"/>
                <a:gd name="T12" fmla="*/ 0 w 9"/>
                <a:gd name="T13" fmla="*/ 0 h 4"/>
                <a:gd name="T14" fmla="*/ 0 w 9"/>
                <a:gd name="T15" fmla="*/ 0 h 4"/>
                <a:gd name="T16" fmla="*/ 0 w 9"/>
                <a:gd name="T17" fmla="*/ 0 h 4"/>
                <a:gd name="T18" fmla="*/ 0 w 9"/>
                <a:gd name="T19" fmla="*/ 4 h 4"/>
                <a:gd name="T20" fmla="*/ 0 w 9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Freeform 111">
              <a:extLst>
                <a:ext uri="{FF2B5EF4-FFF2-40B4-BE49-F238E27FC236}">
                  <a16:creationId xmlns:a16="http://schemas.microsoft.com/office/drawing/2014/main" id="{D94C1EC7-2127-4A08-AE5C-7A303369E7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2053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5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112">
              <a:extLst>
                <a:ext uri="{FF2B5EF4-FFF2-40B4-BE49-F238E27FC236}">
                  <a16:creationId xmlns:a16="http://schemas.microsoft.com/office/drawing/2014/main" id="{FD2A2CAE-3424-438B-9894-DD5DD5E168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57043" y="-152508"/>
              <a:ext cx="22225" cy="7938"/>
            </a:xfrm>
            <a:custGeom>
              <a:avLst/>
              <a:gdLst>
                <a:gd name="T0" fmla="*/ 10 w 14"/>
                <a:gd name="T1" fmla="*/ 0 h 5"/>
                <a:gd name="T2" fmla="*/ 10 w 14"/>
                <a:gd name="T3" fmla="*/ 0 h 5"/>
                <a:gd name="T4" fmla="*/ 0 w 14"/>
                <a:gd name="T5" fmla="*/ 5 h 5"/>
                <a:gd name="T6" fmla="*/ 0 w 14"/>
                <a:gd name="T7" fmla="*/ 5 h 5"/>
                <a:gd name="T8" fmla="*/ 10 w 14"/>
                <a:gd name="T9" fmla="*/ 5 h 5"/>
                <a:gd name="T10" fmla="*/ 10 w 14"/>
                <a:gd name="T11" fmla="*/ 5 h 5"/>
                <a:gd name="T12" fmla="*/ 14 w 14"/>
                <a:gd name="T13" fmla="*/ 5 h 5"/>
                <a:gd name="T14" fmla="*/ 14 w 14"/>
                <a:gd name="T15" fmla="*/ 0 h 5"/>
                <a:gd name="T16" fmla="*/ 14 w 14"/>
                <a:gd name="T17" fmla="*/ 0 h 5"/>
                <a:gd name="T18" fmla="*/ 10 w 14"/>
                <a:gd name="T19" fmla="*/ 0 h 5"/>
                <a:gd name="T20" fmla="*/ 10 w 1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5">
                  <a:moveTo>
                    <a:pt x="10" y="0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4" y="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8" name="Freeform 113">
              <a:extLst>
                <a:ext uri="{FF2B5EF4-FFF2-40B4-BE49-F238E27FC236}">
                  <a16:creationId xmlns:a16="http://schemas.microsoft.com/office/drawing/2014/main" id="{83114DBC-1DBB-4A57-9806-D1685FCD9E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79230" y="-174734"/>
              <a:ext cx="7938" cy="15876"/>
            </a:xfrm>
            <a:custGeom>
              <a:avLst/>
              <a:gdLst>
                <a:gd name="T0" fmla="*/ 0 w 5"/>
                <a:gd name="T1" fmla="*/ 5 h 10"/>
                <a:gd name="T2" fmla="*/ 0 w 5"/>
                <a:gd name="T3" fmla="*/ 5 h 10"/>
                <a:gd name="T4" fmla="*/ 0 w 5"/>
                <a:gd name="T5" fmla="*/ 5 h 10"/>
                <a:gd name="T6" fmla="*/ 0 w 5"/>
                <a:gd name="T7" fmla="*/ 5 h 10"/>
                <a:gd name="T8" fmla="*/ 0 w 5"/>
                <a:gd name="T9" fmla="*/ 10 h 10"/>
                <a:gd name="T10" fmla="*/ 0 w 5"/>
                <a:gd name="T11" fmla="*/ 10 h 10"/>
                <a:gd name="T12" fmla="*/ 5 w 5"/>
                <a:gd name="T13" fmla="*/ 5 h 10"/>
                <a:gd name="T14" fmla="*/ 5 w 5"/>
                <a:gd name="T15" fmla="*/ 5 h 10"/>
                <a:gd name="T16" fmla="*/ 5 w 5"/>
                <a:gd name="T17" fmla="*/ 5 h 10"/>
                <a:gd name="T18" fmla="*/ 0 w 5"/>
                <a:gd name="T19" fmla="*/ 0 h 10"/>
                <a:gd name="T20" fmla="*/ 0 w 5"/>
                <a:gd name="T21" fmla="*/ 0 h 10"/>
                <a:gd name="T22" fmla="*/ 0 w 5"/>
                <a:gd name="T23" fmla="*/ 5 h 10"/>
                <a:gd name="T24" fmla="*/ 0 w 5"/>
                <a:gd name="T2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10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9" name="Freeform 114">
              <a:extLst>
                <a:ext uri="{FF2B5EF4-FFF2-40B4-BE49-F238E27FC236}">
                  <a16:creationId xmlns:a16="http://schemas.microsoft.com/office/drawing/2014/main" id="{79A36600-AEC0-4FD6-9F99-9E18C5FE2D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69654" y="126902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0" name="Freeform 115">
              <a:extLst>
                <a:ext uri="{FF2B5EF4-FFF2-40B4-BE49-F238E27FC236}">
                  <a16:creationId xmlns:a16="http://schemas.microsoft.com/office/drawing/2014/main" id="{2DE39039-28FB-4A59-8E50-2C832CDB39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36570" y="-416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1" name="Freeform 116">
              <a:extLst>
                <a:ext uri="{FF2B5EF4-FFF2-40B4-BE49-F238E27FC236}">
                  <a16:creationId xmlns:a16="http://schemas.microsoft.com/office/drawing/2014/main" id="{9AC4E188-F309-4DF8-8913-5B5E764840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98305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5 w 5"/>
                <a:gd name="T5" fmla="*/ 5 w 5"/>
                <a:gd name="T6" fmla="*/ 0 w 5"/>
                <a:gd name="T7" fmla="*/ 0 w 5"/>
                <a:gd name="T8" fmla="*/ 0 w 5"/>
                <a:gd name="T9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2" name="Freeform 117">
              <a:extLst>
                <a:ext uri="{FF2B5EF4-FFF2-40B4-BE49-F238E27FC236}">
                  <a16:creationId xmlns:a16="http://schemas.microsoft.com/office/drawing/2014/main" id="{5F5C5A99-6B56-484E-8F16-BFF4789EFE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63342" y="-144571"/>
              <a:ext cx="6350" cy="0"/>
            </a:xfrm>
            <a:custGeom>
              <a:avLst/>
              <a:gdLst>
                <a:gd name="T0" fmla="*/ 4 w 4"/>
                <a:gd name="T1" fmla="*/ 4 w 4"/>
                <a:gd name="T2" fmla="*/ 0 w 4"/>
                <a:gd name="T3" fmla="*/ 0 w 4"/>
                <a:gd name="T4" fmla="*/ 0 w 4"/>
                <a:gd name="T5" fmla="*/ 4 w 4"/>
                <a:gd name="T6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3" name="Freeform 118">
              <a:extLst>
                <a:ext uri="{FF2B5EF4-FFF2-40B4-BE49-F238E27FC236}">
                  <a16:creationId xmlns:a16="http://schemas.microsoft.com/office/drawing/2014/main" id="{DDD662F4-45CF-49B7-894A-5806BD9380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10993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9E5FB35-17E9-42DC-A2D8-A9AEA72A5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798E74F-1B67-4BD6-88B3-23EA35A26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53CFE98-C3F8-4072-88C8-CFB31B11E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C9D7-B688-4263-9427-19F0CA780241}" type="datetimeFigureOut">
              <a:rPr lang="pt-BR" smtClean="0"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2BFEE3-1F4B-40E3-8A07-C93C2A786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970CE8-50F0-4A4B-AB77-E07423065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E2DA9-3A3C-4E1A-859A-1935F74FA77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354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údo_VerdeEscu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Agrupar 26">
            <a:extLst>
              <a:ext uri="{FF2B5EF4-FFF2-40B4-BE49-F238E27FC236}">
                <a16:creationId xmlns:a16="http://schemas.microsoft.com/office/drawing/2014/main" id="{AA7A77EA-E56C-476F-A660-64D10D35E393}"/>
              </a:ext>
            </a:extLst>
          </p:cNvPr>
          <p:cNvGrpSpPr/>
          <p:nvPr userDrawn="1"/>
        </p:nvGrpSpPr>
        <p:grpSpPr>
          <a:xfrm>
            <a:off x="-333949" y="457202"/>
            <a:ext cx="7539742" cy="1605470"/>
            <a:chOff x="10607678" y="-649414"/>
            <a:chExt cx="2551116" cy="776316"/>
          </a:xfrm>
          <a:solidFill>
            <a:srgbClr val="00401A"/>
          </a:solidFill>
        </p:grpSpPr>
        <p:sp>
          <p:nvSpPr>
            <p:cNvPr id="28" name="Freeform 103">
              <a:extLst>
                <a:ext uri="{FF2B5EF4-FFF2-40B4-BE49-F238E27FC236}">
                  <a16:creationId xmlns:a16="http://schemas.microsoft.com/office/drawing/2014/main" id="{1E07CCDA-9C37-423C-88FC-B8B39AB27EF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7678" y="-649414"/>
              <a:ext cx="2551116" cy="650898"/>
            </a:xfrm>
            <a:custGeom>
              <a:avLst/>
              <a:gdLst>
                <a:gd name="T0" fmla="*/ 1575 w 1607"/>
                <a:gd name="T1" fmla="*/ 156 h 410"/>
                <a:gd name="T2" fmla="*/ 1515 w 1607"/>
                <a:gd name="T3" fmla="*/ 46 h 410"/>
                <a:gd name="T4" fmla="*/ 1239 w 1607"/>
                <a:gd name="T5" fmla="*/ 4 h 410"/>
                <a:gd name="T6" fmla="*/ 764 w 1607"/>
                <a:gd name="T7" fmla="*/ 9 h 410"/>
                <a:gd name="T8" fmla="*/ 428 w 1607"/>
                <a:gd name="T9" fmla="*/ 41 h 410"/>
                <a:gd name="T10" fmla="*/ 267 w 1607"/>
                <a:gd name="T11" fmla="*/ 55 h 410"/>
                <a:gd name="T12" fmla="*/ 50 w 1607"/>
                <a:gd name="T13" fmla="*/ 78 h 410"/>
                <a:gd name="T14" fmla="*/ 0 w 1607"/>
                <a:gd name="T15" fmla="*/ 198 h 410"/>
                <a:gd name="T16" fmla="*/ 23 w 1607"/>
                <a:gd name="T17" fmla="*/ 281 h 410"/>
                <a:gd name="T18" fmla="*/ 41 w 1607"/>
                <a:gd name="T19" fmla="*/ 318 h 410"/>
                <a:gd name="T20" fmla="*/ 69 w 1607"/>
                <a:gd name="T21" fmla="*/ 350 h 410"/>
                <a:gd name="T22" fmla="*/ 82 w 1607"/>
                <a:gd name="T23" fmla="*/ 373 h 410"/>
                <a:gd name="T24" fmla="*/ 142 w 1607"/>
                <a:gd name="T25" fmla="*/ 383 h 410"/>
                <a:gd name="T26" fmla="*/ 317 w 1607"/>
                <a:gd name="T27" fmla="*/ 355 h 410"/>
                <a:gd name="T28" fmla="*/ 534 w 1607"/>
                <a:gd name="T29" fmla="*/ 332 h 410"/>
                <a:gd name="T30" fmla="*/ 608 w 1607"/>
                <a:gd name="T31" fmla="*/ 318 h 410"/>
                <a:gd name="T32" fmla="*/ 497 w 1607"/>
                <a:gd name="T33" fmla="*/ 323 h 410"/>
                <a:gd name="T34" fmla="*/ 437 w 1607"/>
                <a:gd name="T35" fmla="*/ 336 h 410"/>
                <a:gd name="T36" fmla="*/ 345 w 1607"/>
                <a:gd name="T37" fmla="*/ 346 h 410"/>
                <a:gd name="T38" fmla="*/ 216 w 1607"/>
                <a:gd name="T39" fmla="*/ 359 h 410"/>
                <a:gd name="T40" fmla="*/ 317 w 1607"/>
                <a:gd name="T41" fmla="*/ 336 h 410"/>
                <a:gd name="T42" fmla="*/ 363 w 1607"/>
                <a:gd name="T43" fmla="*/ 327 h 410"/>
                <a:gd name="T44" fmla="*/ 340 w 1607"/>
                <a:gd name="T45" fmla="*/ 327 h 410"/>
                <a:gd name="T46" fmla="*/ 373 w 1607"/>
                <a:gd name="T47" fmla="*/ 336 h 410"/>
                <a:gd name="T48" fmla="*/ 410 w 1607"/>
                <a:gd name="T49" fmla="*/ 323 h 410"/>
                <a:gd name="T50" fmla="*/ 433 w 1607"/>
                <a:gd name="T51" fmla="*/ 318 h 410"/>
                <a:gd name="T52" fmla="*/ 483 w 1607"/>
                <a:gd name="T53" fmla="*/ 313 h 410"/>
                <a:gd name="T54" fmla="*/ 474 w 1607"/>
                <a:gd name="T55" fmla="*/ 318 h 410"/>
                <a:gd name="T56" fmla="*/ 575 w 1607"/>
                <a:gd name="T57" fmla="*/ 299 h 410"/>
                <a:gd name="T58" fmla="*/ 631 w 1607"/>
                <a:gd name="T59" fmla="*/ 295 h 410"/>
                <a:gd name="T60" fmla="*/ 787 w 1607"/>
                <a:gd name="T61" fmla="*/ 290 h 410"/>
                <a:gd name="T62" fmla="*/ 893 w 1607"/>
                <a:gd name="T63" fmla="*/ 295 h 410"/>
                <a:gd name="T64" fmla="*/ 967 w 1607"/>
                <a:gd name="T65" fmla="*/ 299 h 410"/>
                <a:gd name="T66" fmla="*/ 861 w 1607"/>
                <a:gd name="T67" fmla="*/ 299 h 410"/>
                <a:gd name="T68" fmla="*/ 769 w 1607"/>
                <a:gd name="T69" fmla="*/ 304 h 410"/>
                <a:gd name="T70" fmla="*/ 861 w 1607"/>
                <a:gd name="T71" fmla="*/ 309 h 410"/>
                <a:gd name="T72" fmla="*/ 981 w 1607"/>
                <a:gd name="T73" fmla="*/ 313 h 410"/>
                <a:gd name="T74" fmla="*/ 1105 w 1607"/>
                <a:gd name="T75" fmla="*/ 323 h 410"/>
                <a:gd name="T76" fmla="*/ 1220 w 1607"/>
                <a:gd name="T77" fmla="*/ 332 h 410"/>
                <a:gd name="T78" fmla="*/ 1326 w 1607"/>
                <a:gd name="T79" fmla="*/ 341 h 410"/>
                <a:gd name="T80" fmla="*/ 1405 w 1607"/>
                <a:gd name="T81" fmla="*/ 364 h 410"/>
                <a:gd name="T82" fmla="*/ 1441 w 1607"/>
                <a:gd name="T83" fmla="*/ 410 h 410"/>
                <a:gd name="T84" fmla="*/ 1497 w 1607"/>
                <a:gd name="T85" fmla="*/ 378 h 410"/>
                <a:gd name="T86" fmla="*/ 1547 w 1607"/>
                <a:gd name="T87" fmla="*/ 359 h 410"/>
                <a:gd name="T88" fmla="*/ 1593 w 1607"/>
                <a:gd name="T89" fmla="*/ 313 h 410"/>
                <a:gd name="T90" fmla="*/ 138 w 1607"/>
                <a:gd name="T91" fmla="*/ 369 h 410"/>
                <a:gd name="T92" fmla="*/ 179 w 1607"/>
                <a:gd name="T93" fmla="*/ 336 h 410"/>
                <a:gd name="T94" fmla="*/ 188 w 1607"/>
                <a:gd name="T95" fmla="*/ 364 h 410"/>
                <a:gd name="T96" fmla="*/ 225 w 1607"/>
                <a:gd name="T97" fmla="*/ 332 h 410"/>
                <a:gd name="T98" fmla="*/ 239 w 1607"/>
                <a:gd name="T99" fmla="*/ 332 h 410"/>
                <a:gd name="T100" fmla="*/ 267 w 1607"/>
                <a:gd name="T101" fmla="*/ 341 h 410"/>
                <a:gd name="T102" fmla="*/ 299 w 1607"/>
                <a:gd name="T103" fmla="*/ 327 h 410"/>
                <a:gd name="T104" fmla="*/ 506 w 1607"/>
                <a:gd name="T105" fmla="*/ 299 h 410"/>
                <a:gd name="T106" fmla="*/ 529 w 1607"/>
                <a:gd name="T107" fmla="*/ 309 h 410"/>
                <a:gd name="T108" fmla="*/ 930 w 1607"/>
                <a:gd name="T109" fmla="*/ 290 h 410"/>
                <a:gd name="T110" fmla="*/ 787 w 1607"/>
                <a:gd name="T111" fmla="*/ 286 h 410"/>
                <a:gd name="T112" fmla="*/ 930 w 1607"/>
                <a:gd name="T113" fmla="*/ 281 h 410"/>
                <a:gd name="T114" fmla="*/ 1045 w 1607"/>
                <a:gd name="T115" fmla="*/ 299 h 410"/>
                <a:gd name="T116" fmla="*/ 1078 w 1607"/>
                <a:gd name="T117" fmla="*/ 290 h 410"/>
                <a:gd name="T118" fmla="*/ 1055 w 1607"/>
                <a:gd name="T119" fmla="*/ 286 h 410"/>
                <a:gd name="T120" fmla="*/ 1202 w 1607"/>
                <a:gd name="T121" fmla="*/ 29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07" h="410">
                  <a:moveTo>
                    <a:pt x="1603" y="249"/>
                  </a:moveTo>
                  <a:lnTo>
                    <a:pt x="1603" y="249"/>
                  </a:lnTo>
                  <a:lnTo>
                    <a:pt x="1603" y="249"/>
                  </a:lnTo>
                  <a:lnTo>
                    <a:pt x="1603" y="249"/>
                  </a:lnTo>
                  <a:lnTo>
                    <a:pt x="1607" y="244"/>
                  </a:lnTo>
                  <a:lnTo>
                    <a:pt x="1607" y="244"/>
                  </a:lnTo>
                  <a:lnTo>
                    <a:pt x="1603" y="244"/>
                  </a:lnTo>
                  <a:lnTo>
                    <a:pt x="1603" y="244"/>
                  </a:lnTo>
                  <a:lnTo>
                    <a:pt x="1598" y="244"/>
                  </a:lnTo>
                  <a:lnTo>
                    <a:pt x="1598" y="244"/>
                  </a:lnTo>
                  <a:lnTo>
                    <a:pt x="1570" y="207"/>
                  </a:lnTo>
                  <a:lnTo>
                    <a:pt x="1570" y="207"/>
                  </a:lnTo>
                  <a:lnTo>
                    <a:pt x="1575" y="184"/>
                  </a:lnTo>
                  <a:lnTo>
                    <a:pt x="1575" y="156"/>
                  </a:lnTo>
                  <a:lnTo>
                    <a:pt x="1575" y="156"/>
                  </a:lnTo>
                  <a:lnTo>
                    <a:pt x="1575" y="152"/>
                  </a:lnTo>
                  <a:lnTo>
                    <a:pt x="1575" y="152"/>
                  </a:lnTo>
                  <a:lnTo>
                    <a:pt x="1580" y="143"/>
                  </a:lnTo>
                  <a:lnTo>
                    <a:pt x="1580" y="143"/>
                  </a:lnTo>
                  <a:lnTo>
                    <a:pt x="1561" y="133"/>
                  </a:lnTo>
                  <a:lnTo>
                    <a:pt x="1552" y="120"/>
                  </a:lnTo>
                  <a:lnTo>
                    <a:pt x="1552" y="120"/>
                  </a:lnTo>
                  <a:lnTo>
                    <a:pt x="1552" y="92"/>
                  </a:lnTo>
                  <a:lnTo>
                    <a:pt x="1543" y="69"/>
                  </a:lnTo>
                  <a:lnTo>
                    <a:pt x="1543" y="69"/>
                  </a:lnTo>
                  <a:lnTo>
                    <a:pt x="1529" y="55"/>
                  </a:lnTo>
                  <a:lnTo>
                    <a:pt x="1515" y="50"/>
                  </a:lnTo>
                  <a:lnTo>
                    <a:pt x="1515" y="50"/>
                  </a:lnTo>
                  <a:lnTo>
                    <a:pt x="1515" y="46"/>
                  </a:lnTo>
                  <a:lnTo>
                    <a:pt x="1515" y="46"/>
                  </a:lnTo>
                  <a:lnTo>
                    <a:pt x="1511" y="36"/>
                  </a:lnTo>
                  <a:lnTo>
                    <a:pt x="1501" y="27"/>
                  </a:lnTo>
                  <a:lnTo>
                    <a:pt x="1501" y="27"/>
                  </a:lnTo>
                  <a:lnTo>
                    <a:pt x="1488" y="18"/>
                  </a:lnTo>
                  <a:lnTo>
                    <a:pt x="1465" y="13"/>
                  </a:lnTo>
                  <a:lnTo>
                    <a:pt x="1465" y="13"/>
                  </a:lnTo>
                  <a:lnTo>
                    <a:pt x="1418" y="13"/>
                  </a:lnTo>
                  <a:lnTo>
                    <a:pt x="1418" y="13"/>
                  </a:lnTo>
                  <a:lnTo>
                    <a:pt x="1391" y="9"/>
                  </a:lnTo>
                  <a:lnTo>
                    <a:pt x="1391" y="9"/>
                  </a:lnTo>
                  <a:lnTo>
                    <a:pt x="1345" y="9"/>
                  </a:lnTo>
                  <a:lnTo>
                    <a:pt x="1345" y="9"/>
                  </a:lnTo>
                  <a:lnTo>
                    <a:pt x="1285" y="4"/>
                  </a:lnTo>
                  <a:lnTo>
                    <a:pt x="1285" y="4"/>
                  </a:lnTo>
                  <a:lnTo>
                    <a:pt x="1239" y="4"/>
                  </a:lnTo>
                  <a:lnTo>
                    <a:pt x="1239" y="4"/>
                  </a:lnTo>
                  <a:lnTo>
                    <a:pt x="1179" y="4"/>
                  </a:lnTo>
                  <a:lnTo>
                    <a:pt x="1179" y="4"/>
                  </a:lnTo>
                  <a:lnTo>
                    <a:pt x="1022" y="0"/>
                  </a:lnTo>
                  <a:lnTo>
                    <a:pt x="1022" y="0"/>
                  </a:lnTo>
                  <a:lnTo>
                    <a:pt x="921" y="0"/>
                  </a:lnTo>
                  <a:lnTo>
                    <a:pt x="921" y="0"/>
                  </a:lnTo>
                  <a:lnTo>
                    <a:pt x="912" y="4"/>
                  </a:lnTo>
                  <a:lnTo>
                    <a:pt x="912" y="4"/>
                  </a:lnTo>
                  <a:lnTo>
                    <a:pt x="852" y="4"/>
                  </a:lnTo>
                  <a:lnTo>
                    <a:pt x="852" y="4"/>
                  </a:lnTo>
                  <a:lnTo>
                    <a:pt x="797" y="9"/>
                  </a:lnTo>
                  <a:lnTo>
                    <a:pt x="797" y="9"/>
                  </a:lnTo>
                  <a:lnTo>
                    <a:pt x="764" y="9"/>
                  </a:lnTo>
                  <a:lnTo>
                    <a:pt x="764" y="9"/>
                  </a:lnTo>
                  <a:lnTo>
                    <a:pt x="718" y="13"/>
                  </a:lnTo>
                  <a:lnTo>
                    <a:pt x="718" y="13"/>
                  </a:lnTo>
                  <a:lnTo>
                    <a:pt x="668" y="18"/>
                  </a:lnTo>
                  <a:lnTo>
                    <a:pt x="668" y="18"/>
                  </a:lnTo>
                  <a:lnTo>
                    <a:pt x="663" y="18"/>
                  </a:lnTo>
                  <a:lnTo>
                    <a:pt x="663" y="18"/>
                  </a:lnTo>
                  <a:lnTo>
                    <a:pt x="626" y="23"/>
                  </a:lnTo>
                  <a:lnTo>
                    <a:pt x="626" y="23"/>
                  </a:lnTo>
                  <a:lnTo>
                    <a:pt x="585" y="23"/>
                  </a:lnTo>
                  <a:lnTo>
                    <a:pt x="585" y="23"/>
                  </a:lnTo>
                  <a:lnTo>
                    <a:pt x="511" y="32"/>
                  </a:lnTo>
                  <a:lnTo>
                    <a:pt x="511" y="32"/>
                  </a:lnTo>
                  <a:lnTo>
                    <a:pt x="437" y="41"/>
                  </a:lnTo>
                  <a:lnTo>
                    <a:pt x="437" y="41"/>
                  </a:lnTo>
                  <a:lnTo>
                    <a:pt x="428" y="41"/>
                  </a:lnTo>
                  <a:lnTo>
                    <a:pt x="428" y="41"/>
                  </a:lnTo>
                  <a:lnTo>
                    <a:pt x="428" y="36"/>
                  </a:lnTo>
                  <a:lnTo>
                    <a:pt x="433" y="36"/>
                  </a:lnTo>
                  <a:lnTo>
                    <a:pt x="433" y="36"/>
                  </a:lnTo>
                  <a:lnTo>
                    <a:pt x="428" y="32"/>
                  </a:lnTo>
                  <a:lnTo>
                    <a:pt x="428" y="32"/>
                  </a:lnTo>
                  <a:lnTo>
                    <a:pt x="387" y="36"/>
                  </a:lnTo>
                  <a:lnTo>
                    <a:pt x="387" y="36"/>
                  </a:lnTo>
                  <a:lnTo>
                    <a:pt x="377" y="36"/>
                  </a:lnTo>
                  <a:lnTo>
                    <a:pt x="377" y="36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21" y="60"/>
                  </a:lnTo>
                  <a:lnTo>
                    <a:pt x="221" y="60"/>
                  </a:lnTo>
                  <a:lnTo>
                    <a:pt x="188" y="64"/>
                  </a:lnTo>
                  <a:lnTo>
                    <a:pt x="188" y="64"/>
                  </a:lnTo>
                  <a:lnTo>
                    <a:pt x="133" y="64"/>
                  </a:lnTo>
                  <a:lnTo>
                    <a:pt x="133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64" y="69"/>
                  </a:lnTo>
                  <a:lnTo>
                    <a:pt x="50" y="78"/>
                  </a:lnTo>
                  <a:lnTo>
                    <a:pt x="27" y="92"/>
                  </a:lnTo>
                  <a:lnTo>
                    <a:pt x="27" y="92"/>
                  </a:lnTo>
                  <a:lnTo>
                    <a:pt x="27" y="96"/>
                  </a:lnTo>
                  <a:lnTo>
                    <a:pt x="27" y="96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3" y="13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56"/>
                  </a:lnTo>
                  <a:lnTo>
                    <a:pt x="9" y="156"/>
                  </a:lnTo>
                  <a:lnTo>
                    <a:pt x="9" y="166"/>
                  </a:lnTo>
                  <a:lnTo>
                    <a:pt x="9" y="166"/>
                  </a:lnTo>
                  <a:lnTo>
                    <a:pt x="4" y="180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4" y="249"/>
                  </a:lnTo>
                  <a:lnTo>
                    <a:pt x="4" y="249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8" y="272"/>
                  </a:lnTo>
                  <a:lnTo>
                    <a:pt x="23" y="281"/>
                  </a:lnTo>
                  <a:lnTo>
                    <a:pt x="23" y="281"/>
                  </a:lnTo>
                  <a:lnTo>
                    <a:pt x="23" y="286"/>
                  </a:lnTo>
                  <a:lnTo>
                    <a:pt x="27" y="290"/>
                  </a:lnTo>
                  <a:lnTo>
                    <a:pt x="27" y="290"/>
                  </a:lnTo>
                  <a:lnTo>
                    <a:pt x="32" y="290"/>
                  </a:lnTo>
                  <a:lnTo>
                    <a:pt x="32" y="290"/>
                  </a:lnTo>
                  <a:lnTo>
                    <a:pt x="32" y="299"/>
                  </a:lnTo>
                  <a:lnTo>
                    <a:pt x="32" y="304"/>
                  </a:lnTo>
                  <a:lnTo>
                    <a:pt x="32" y="304"/>
                  </a:lnTo>
                  <a:lnTo>
                    <a:pt x="36" y="309"/>
                  </a:lnTo>
                  <a:lnTo>
                    <a:pt x="41" y="309"/>
                  </a:lnTo>
                  <a:lnTo>
                    <a:pt x="41" y="309"/>
                  </a:lnTo>
                  <a:lnTo>
                    <a:pt x="36" y="318"/>
                  </a:lnTo>
                  <a:lnTo>
                    <a:pt x="36" y="318"/>
                  </a:lnTo>
                  <a:lnTo>
                    <a:pt x="41" y="318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7"/>
                  </a:lnTo>
                  <a:lnTo>
                    <a:pt x="50" y="327"/>
                  </a:lnTo>
                  <a:lnTo>
                    <a:pt x="46" y="332"/>
                  </a:lnTo>
                  <a:lnTo>
                    <a:pt x="46" y="332"/>
                  </a:lnTo>
                  <a:lnTo>
                    <a:pt x="55" y="336"/>
                  </a:lnTo>
                  <a:lnTo>
                    <a:pt x="55" y="336"/>
                  </a:lnTo>
                  <a:lnTo>
                    <a:pt x="64" y="341"/>
                  </a:lnTo>
                  <a:lnTo>
                    <a:pt x="69" y="346"/>
                  </a:lnTo>
                  <a:lnTo>
                    <a:pt x="69" y="346"/>
                  </a:lnTo>
                  <a:lnTo>
                    <a:pt x="69" y="350"/>
                  </a:lnTo>
                  <a:lnTo>
                    <a:pt x="69" y="350"/>
                  </a:lnTo>
                  <a:lnTo>
                    <a:pt x="78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92" y="355"/>
                  </a:lnTo>
                  <a:lnTo>
                    <a:pt x="92" y="355"/>
                  </a:lnTo>
                  <a:lnTo>
                    <a:pt x="73" y="359"/>
                  </a:lnTo>
                  <a:lnTo>
                    <a:pt x="73" y="359"/>
                  </a:lnTo>
                  <a:lnTo>
                    <a:pt x="78" y="364"/>
                  </a:lnTo>
                  <a:lnTo>
                    <a:pt x="78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82" y="373"/>
                  </a:lnTo>
                  <a:lnTo>
                    <a:pt x="82" y="373"/>
                  </a:lnTo>
                  <a:lnTo>
                    <a:pt x="82" y="378"/>
                  </a:lnTo>
                  <a:lnTo>
                    <a:pt x="82" y="378"/>
                  </a:lnTo>
                  <a:lnTo>
                    <a:pt x="92" y="378"/>
                  </a:lnTo>
                  <a:lnTo>
                    <a:pt x="101" y="378"/>
                  </a:lnTo>
                  <a:lnTo>
                    <a:pt x="101" y="378"/>
                  </a:lnTo>
                  <a:lnTo>
                    <a:pt x="96" y="383"/>
                  </a:lnTo>
                  <a:lnTo>
                    <a:pt x="92" y="387"/>
                  </a:lnTo>
                  <a:lnTo>
                    <a:pt x="92" y="387"/>
                  </a:lnTo>
                  <a:lnTo>
                    <a:pt x="92" y="392"/>
                  </a:lnTo>
                  <a:lnTo>
                    <a:pt x="92" y="392"/>
                  </a:lnTo>
                  <a:lnTo>
                    <a:pt x="101" y="392"/>
                  </a:lnTo>
                  <a:lnTo>
                    <a:pt x="110" y="392"/>
                  </a:lnTo>
                  <a:lnTo>
                    <a:pt x="110" y="392"/>
                  </a:lnTo>
                  <a:lnTo>
                    <a:pt x="142" y="383"/>
                  </a:lnTo>
                  <a:lnTo>
                    <a:pt x="142" y="383"/>
                  </a:lnTo>
                  <a:lnTo>
                    <a:pt x="152" y="383"/>
                  </a:lnTo>
                  <a:lnTo>
                    <a:pt x="152" y="383"/>
                  </a:lnTo>
                  <a:lnTo>
                    <a:pt x="175" y="378"/>
                  </a:lnTo>
                  <a:lnTo>
                    <a:pt x="175" y="378"/>
                  </a:lnTo>
                  <a:lnTo>
                    <a:pt x="216" y="369"/>
                  </a:lnTo>
                  <a:lnTo>
                    <a:pt x="216" y="369"/>
                  </a:lnTo>
                  <a:lnTo>
                    <a:pt x="221" y="369"/>
                  </a:lnTo>
                  <a:lnTo>
                    <a:pt x="221" y="369"/>
                  </a:lnTo>
                  <a:lnTo>
                    <a:pt x="230" y="369"/>
                  </a:lnTo>
                  <a:lnTo>
                    <a:pt x="230" y="369"/>
                  </a:lnTo>
                  <a:lnTo>
                    <a:pt x="253" y="364"/>
                  </a:lnTo>
                  <a:lnTo>
                    <a:pt x="253" y="364"/>
                  </a:lnTo>
                  <a:lnTo>
                    <a:pt x="294" y="359"/>
                  </a:lnTo>
                  <a:lnTo>
                    <a:pt x="294" y="359"/>
                  </a:lnTo>
                  <a:lnTo>
                    <a:pt x="317" y="355"/>
                  </a:lnTo>
                  <a:lnTo>
                    <a:pt x="317" y="355"/>
                  </a:lnTo>
                  <a:lnTo>
                    <a:pt x="345" y="355"/>
                  </a:lnTo>
                  <a:lnTo>
                    <a:pt x="345" y="355"/>
                  </a:lnTo>
                  <a:lnTo>
                    <a:pt x="382" y="350"/>
                  </a:lnTo>
                  <a:lnTo>
                    <a:pt x="382" y="350"/>
                  </a:lnTo>
                  <a:lnTo>
                    <a:pt x="419" y="346"/>
                  </a:lnTo>
                  <a:lnTo>
                    <a:pt x="419" y="346"/>
                  </a:lnTo>
                  <a:lnTo>
                    <a:pt x="456" y="341"/>
                  </a:lnTo>
                  <a:lnTo>
                    <a:pt x="456" y="341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529" y="332"/>
                  </a:lnTo>
                  <a:lnTo>
                    <a:pt x="529" y="332"/>
                  </a:lnTo>
                  <a:lnTo>
                    <a:pt x="534" y="332"/>
                  </a:lnTo>
                  <a:lnTo>
                    <a:pt x="534" y="332"/>
                  </a:lnTo>
                  <a:lnTo>
                    <a:pt x="580" y="327"/>
                  </a:lnTo>
                  <a:lnTo>
                    <a:pt x="580" y="327"/>
                  </a:lnTo>
                  <a:lnTo>
                    <a:pt x="585" y="327"/>
                  </a:lnTo>
                  <a:lnTo>
                    <a:pt x="585" y="327"/>
                  </a:lnTo>
                  <a:lnTo>
                    <a:pt x="608" y="327"/>
                  </a:lnTo>
                  <a:lnTo>
                    <a:pt x="635" y="323"/>
                  </a:lnTo>
                  <a:lnTo>
                    <a:pt x="635" y="323"/>
                  </a:lnTo>
                  <a:lnTo>
                    <a:pt x="654" y="323"/>
                  </a:lnTo>
                  <a:lnTo>
                    <a:pt x="654" y="323"/>
                  </a:lnTo>
                  <a:lnTo>
                    <a:pt x="640" y="318"/>
                  </a:lnTo>
                  <a:lnTo>
                    <a:pt x="631" y="323"/>
                  </a:lnTo>
                  <a:lnTo>
                    <a:pt x="631" y="323"/>
                  </a:lnTo>
                  <a:lnTo>
                    <a:pt x="626" y="318"/>
                  </a:lnTo>
                  <a:lnTo>
                    <a:pt x="626" y="318"/>
                  </a:lnTo>
                  <a:lnTo>
                    <a:pt x="608" y="318"/>
                  </a:lnTo>
                  <a:lnTo>
                    <a:pt x="608" y="318"/>
                  </a:lnTo>
                  <a:lnTo>
                    <a:pt x="575" y="323"/>
                  </a:lnTo>
                  <a:lnTo>
                    <a:pt x="575" y="323"/>
                  </a:lnTo>
                  <a:lnTo>
                    <a:pt x="562" y="327"/>
                  </a:lnTo>
                  <a:lnTo>
                    <a:pt x="548" y="323"/>
                  </a:lnTo>
                  <a:lnTo>
                    <a:pt x="548" y="323"/>
                  </a:lnTo>
                  <a:lnTo>
                    <a:pt x="529" y="323"/>
                  </a:lnTo>
                  <a:lnTo>
                    <a:pt x="529" y="323"/>
                  </a:lnTo>
                  <a:lnTo>
                    <a:pt x="525" y="327"/>
                  </a:lnTo>
                  <a:lnTo>
                    <a:pt x="525" y="327"/>
                  </a:lnTo>
                  <a:lnTo>
                    <a:pt x="520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497" y="323"/>
                  </a:lnTo>
                  <a:lnTo>
                    <a:pt x="497" y="323"/>
                  </a:lnTo>
                  <a:lnTo>
                    <a:pt x="492" y="327"/>
                  </a:lnTo>
                  <a:lnTo>
                    <a:pt x="483" y="327"/>
                  </a:lnTo>
                  <a:lnTo>
                    <a:pt x="483" y="327"/>
                  </a:lnTo>
                  <a:lnTo>
                    <a:pt x="474" y="332"/>
                  </a:lnTo>
                  <a:lnTo>
                    <a:pt x="469" y="332"/>
                  </a:lnTo>
                  <a:lnTo>
                    <a:pt x="469" y="332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0" y="327"/>
                  </a:lnTo>
                  <a:lnTo>
                    <a:pt x="460" y="327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1" y="336"/>
                  </a:lnTo>
                  <a:lnTo>
                    <a:pt x="446" y="336"/>
                  </a:lnTo>
                  <a:lnTo>
                    <a:pt x="437" y="336"/>
                  </a:lnTo>
                  <a:lnTo>
                    <a:pt x="437" y="336"/>
                  </a:lnTo>
                  <a:lnTo>
                    <a:pt x="433" y="336"/>
                  </a:lnTo>
                  <a:lnTo>
                    <a:pt x="433" y="336"/>
                  </a:lnTo>
                  <a:lnTo>
                    <a:pt x="423" y="336"/>
                  </a:lnTo>
                  <a:lnTo>
                    <a:pt x="423" y="336"/>
                  </a:lnTo>
                  <a:lnTo>
                    <a:pt x="419" y="336"/>
                  </a:lnTo>
                  <a:lnTo>
                    <a:pt x="419" y="336"/>
                  </a:lnTo>
                  <a:lnTo>
                    <a:pt x="410" y="341"/>
                  </a:lnTo>
                  <a:lnTo>
                    <a:pt x="400" y="341"/>
                  </a:lnTo>
                  <a:lnTo>
                    <a:pt x="400" y="341"/>
                  </a:lnTo>
                  <a:lnTo>
                    <a:pt x="387" y="341"/>
                  </a:lnTo>
                  <a:lnTo>
                    <a:pt x="387" y="341"/>
                  </a:lnTo>
                  <a:lnTo>
                    <a:pt x="350" y="346"/>
                  </a:lnTo>
                  <a:lnTo>
                    <a:pt x="350" y="346"/>
                  </a:lnTo>
                  <a:lnTo>
                    <a:pt x="345" y="346"/>
                  </a:lnTo>
                  <a:lnTo>
                    <a:pt x="345" y="346"/>
                  </a:lnTo>
                  <a:lnTo>
                    <a:pt x="331" y="346"/>
                  </a:lnTo>
                  <a:lnTo>
                    <a:pt x="317" y="346"/>
                  </a:lnTo>
                  <a:lnTo>
                    <a:pt x="317" y="346"/>
                  </a:lnTo>
                  <a:lnTo>
                    <a:pt x="290" y="355"/>
                  </a:lnTo>
                  <a:lnTo>
                    <a:pt x="290" y="355"/>
                  </a:lnTo>
                  <a:lnTo>
                    <a:pt x="271" y="355"/>
                  </a:lnTo>
                  <a:lnTo>
                    <a:pt x="271" y="355"/>
                  </a:lnTo>
                  <a:lnTo>
                    <a:pt x="248" y="355"/>
                  </a:lnTo>
                  <a:lnTo>
                    <a:pt x="248" y="355"/>
                  </a:lnTo>
                  <a:lnTo>
                    <a:pt x="225" y="359"/>
                  </a:lnTo>
                  <a:lnTo>
                    <a:pt x="225" y="359"/>
                  </a:lnTo>
                  <a:lnTo>
                    <a:pt x="207" y="359"/>
                  </a:lnTo>
                  <a:lnTo>
                    <a:pt x="207" y="359"/>
                  </a:lnTo>
                  <a:lnTo>
                    <a:pt x="216" y="359"/>
                  </a:lnTo>
                  <a:lnTo>
                    <a:pt x="216" y="359"/>
                  </a:lnTo>
                  <a:lnTo>
                    <a:pt x="235" y="355"/>
                  </a:lnTo>
                  <a:lnTo>
                    <a:pt x="235" y="355"/>
                  </a:lnTo>
                  <a:lnTo>
                    <a:pt x="253" y="350"/>
                  </a:lnTo>
                  <a:lnTo>
                    <a:pt x="253" y="350"/>
                  </a:lnTo>
                  <a:lnTo>
                    <a:pt x="281" y="350"/>
                  </a:lnTo>
                  <a:lnTo>
                    <a:pt x="281" y="350"/>
                  </a:lnTo>
                  <a:lnTo>
                    <a:pt x="299" y="346"/>
                  </a:lnTo>
                  <a:lnTo>
                    <a:pt x="299" y="346"/>
                  </a:lnTo>
                  <a:lnTo>
                    <a:pt x="304" y="346"/>
                  </a:lnTo>
                  <a:lnTo>
                    <a:pt x="304" y="346"/>
                  </a:lnTo>
                  <a:lnTo>
                    <a:pt x="304" y="336"/>
                  </a:lnTo>
                  <a:lnTo>
                    <a:pt x="304" y="336"/>
                  </a:lnTo>
                  <a:lnTo>
                    <a:pt x="317" y="336"/>
                  </a:lnTo>
                  <a:lnTo>
                    <a:pt x="317" y="336"/>
                  </a:lnTo>
                  <a:lnTo>
                    <a:pt x="313" y="341"/>
                  </a:lnTo>
                  <a:lnTo>
                    <a:pt x="313" y="341"/>
                  </a:lnTo>
                  <a:lnTo>
                    <a:pt x="308" y="346"/>
                  </a:lnTo>
                  <a:lnTo>
                    <a:pt x="308" y="346"/>
                  </a:lnTo>
                  <a:lnTo>
                    <a:pt x="322" y="346"/>
                  </a:lnTo>
                  <a:lnTo>
                    <a:pt x="331" y="336"/>
                  </a:lnTo>
                  <a:lnTo>
                    <a:pt x="331" y="336"/>
                  </a:lnTo>
                  <a:lnTo>
                    <a:pt x="331" y="332"/>
                  </a:lnTo>
                  <a:lnTo>
                    <a:pt x="331" y="332"/>
                  </a:lnTo>
                  <a:lnTo>
                    <a:pt x="345" y="336"/>
                  </a:lnTo>
                  <a:lnTo>
                    <a:pt x="345" y="336"/>
                  </a:lnTo>
                  <a:lnTo>
                    <a:pt x="350" y="332"/>
                  </a:lnTo>
                  <a:lnTo>
                    <a:pt x="350" y="332"/>
                  </a:lnTo>
                  <a:lnTo>
                    <a:pt x="359" y="332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73" y="323"/>
                  </a:lnTo>
                  <a:lnTo>
                    <a:pt x="373" y="323"/>
                  </a:lnTo>
                  <a:lnTo>
                    <a:pt x="368" y="318"/>
                  </a:lnTo>
                  <a:lnTo>
                    <a:pt x="368" y="318"/>
                  </a:lnTo>
                  <a:lnTo>
                    <a:pt x="359" y="323"/>
                  </a:lnTo>
                  <a:lnTo>
                    <a:pt x="354" y="323"/>
                  </a:lnTo>
                  <a:lnTo>
                    <a:pt x="354" y="323"/>
                  </a:lnTo>
                  <a:lnTo>
                    <a:pt x="350" y="323"/>
                  </a:lnTo>
                  <a:lnTo>
                    <a:pt x="345" y="323"/>
                  </a:lnTo>
                  <a:lnTo>
                    <a:pt x="345" y="323"/>
                  </a:lnTo>
                  <a:lnTo>
                    <a:pt x="340" y="327"/>
                  </a:lnTo>
                  <a:lnTo>
                    <a:pt x="340" y="327"/>
                  </a:lnTo>
                  <a:lnTo>
                    <a:pt x="340" y="323"/>
                  </a:lnTo>
                  <a:lnTo>
                    <a:pt x="340" y="323"/>
                  </a:lnTo>
                  <a:lnTo>
                    <a:pt x="331" y="323"/>
                  </a:lnTo>
                  <a:lnTo>
                    <a:pt x="331" y="323"/>
                  </a:lnTo>
                  <a:lnTo>
                    <a:pt x="354" y="318"/>
                  </a:lnTo>
                  <a:lnTo>
                    <a:pt x="354" y="318"/>
                  </a:lnTo>
                  <a:lnTo>
                    <a:pt x="377" y="318"/>
                  </a:lnTo>
                  <a:lnTo>
                    <a:pt x="377" y="318"/>
                  </a:lnTo>
                  <a:lnTo>
                    <a:pt x="382" y="318"/>
                  </a:lnTo>
                  <a:lnTo>
                    <a:pt x="382" y="318"/>
                  </a:lnTo>
                  <a:lnTo>
                    <a:pt x="377" y="323"/>
                  </a:lnTo>
                  <a:lnTo>
                    <a:pt x="377" y="323"/>
                  </a:lnTo>
                  <a:lnTo>
                    <a:pt x="373" y="327"/>
                  </a:lnTo>
                  <a:lnTo>
                    <a:pt x="373" y="327"/>
                  </a:lnTo>
                  <a:lnTo>
                    <a:pt x="373" y="336"/>
                  </a:lnTo>
                  <a:lnTo>
                    <a:pt x="373" y="336"/>
                  </a:lnTo>
                  <a:lnTo>
                    <a:pt x="377" y="327"/>
                  </a:lnTo>
                  <a:lnTo>
                    <a:pt x="377" y="327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7" y="332"/>
                  </a:lnTo>
                  <a:lnTo>
                    <a:pt x="387" y="332"/>
                  </a:lnTo>
                  <a:lnTo>
                    <a:pt x="382" y="327"/>
                  </a:lnTo>
                  <a:lnTo>
                    <a:pt x="382" y="327"/>
                  </a:lnTo>
                  <a:lnTo>
                    <a:pt x="391" y="327"/>
                  </a:lnTo>
                  <a:lnTo>
                    <a:pt x="391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3"/>
                  </a:lnTo>
                  <a:lnTo>
                    <a:pt x="410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18"/>
                  </a:lnTo>
                  <a:lnTo>
                    <a:pt x="391" y="318"/>
                  </a:lnTo>
                  <a:lnTo>
                    <a:pt x="391" y="318"/>
                  </a:lnTo>
                  <a:lnTo>
                    <a:pt x="391" y="323"/>
                  </a:lnTo>
                  <a:lnTo>
                    <a:pt x="391" y="323"/>
                  </a:lnTo>
                  <a:lnTo>
                    <a:pt x="419" y="318"/>
                  </a:lnTo>
                  <a:lnTo>
                    <a:pt x="419" y="318"/>
                  </a:lnTo>
                  <a:lnTo>
                    <a:pt x="423" y="318"/>
                  </a:lnTo>
                  <a:lnTo>
                    <a:pt x="423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51" y="313"/>
                  </a:lnTo>
                  <a:lnTo>
                    <a:pt x="451" y="313"/>
                  </a:lnTo>
                  <a:lnTo>
                    <a:pt x="465" y="313"/>
                  </a:lnTo>
                  <a:lnTo>
                    <a:pt x="479" y="313"/>
                  </a:lnTo>
                  <a:lnTo>
                    <a:pt x="479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502" y="309"/>
                  </a:lnTo>
                  <a:lnTo>
                    <a:pt x="502" y="309"/>
                  </a:lnTo>
                  <a:lnTo>
                    <a:pt x="506" y="309"/>
                  </a:lnTo>
                  <a:lnTo>
                    <a:pt x="506" y="309"/>
                  </a:lnTo>
                  <a:lnTo>
                    <a:pt x="511" y="313"/>
                  </a:lnTo>
                  <a:lnTo>
                    <a:pt x="511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465" y="318"/>
                  </a:lnTo>
                  <a:lnTo>
                    <a:pt x="465" y="318"/>
                  </a:lnTo>
                  <a:lnTo>
                    <a:pt x="428" y="318"/>
                  </a:lnTo>
                  <a:lnTo>
                    <a:pt x="428" y="318"/>
                  </a:lnTo>
                  <a:lnTo>
                    <a:pt x="419" y="323"/>
                  </a:lnTo>
                  <a:lnTo>
                    <a:pt x="419" y="323"/>
                  </a:lnTo>
                  <a:lnTo>
                    <a:pt x="433" y="323"/>
                  </a:lnTo>
                  <a:lnTo>
                    <a:pt x="433" y="323"/>
                  </a:lnTo>
                  <a:lnTo>
                    <a:pt x="442" y="323"/>
                  </a:lnTo>
                  <a:lnTo>
                    <a:pt x="442" y="323"/>
                  </a:lnTo>
                  <a:lnTo>
                    <a:pt x="465" y="323"/>
                  </a:lnTo>
                  <a:lnTo>
                    <a:pt x="465" y="323"/>
                  </a:lnTo>
                  <a:lnTo>
                    <a:pt x="474" y="318"/>
                  </a:lnTo>
                  <a:lnTo>
                    <a:pt x="474" y="318"/>
                  </a:lnTo>
                  <a:lnTo>
                    <a:pt x="506" y="318"/>
                  </a:lnTo>
                  <a:lnTo>
                    <a:pt x="506" y="318"/>
                  </a:lnTo>
                  <a:lnTo>
                    <a:pt x="548" y="313"/>
                  </a:lnTo>
                  <a:lnTo>
                    <a:pt x="548" y="313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603" y="309"/>
                  </a:lnTo>
                  <a:lnTo>
                    <a:pt x="603" y="309"/>
                  </a:lnTo>
                  <a:lnTo>
                    <a:pt x="608" y="309"/>
                  </a:lnTo>
                  <a:lnTo>
                    <a:pt x="608" y="309"/>
                  </a:lnTo>
                  <a:lnTo>
                    <a:pt x="608" y="299"/>
                  </a:lnTo>
                  <a:lnTo>
                    <a:pt x="608" y="299"/>
                  </a:lnTo>
                  <a:lnTo>
                    <a:pt x="575" y="299"/>
                  </a:lnTo>
                  <a:lnTo>
                    <a:pt x="575" y="299"/>
                  </a:lnTo>
                  <a:lnTo>
                    <a:pt x="557" y="299"/>
                  </a:lnTo>
                  <a:lnTo>
                    <a:pt x="557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34" y="299"/>
                  </a:lnTo>
                  <a:lnTo>
                    <a:pt x="543" y="295"/>
                  </a:lnTo>
                  <a:lnTo>
                    <a:pt x="543" y="295"/>
                  </a:lnTo>
                  <a:lnTo>
                    <a:pt x="571" y="295"/>
                  </a:lnTo>
                  <a:lnTo>
                    <a:pt x="594" y="295"/>
                  </a:lnTo>
                  <a:lnTo>
                    <a:pt x="594" y="295"/>
                  </a:lnTo>
                  <a:lnTo>
                    <a:pt x="631" y="295"/>
                  </a:lnTo>
                  <a:lnTo>
                    <a:pt x="631" y="295"/>
                  </a:lnTo>
                  <a:lnTo>
                    <a:pt x="668" y="295"/>
                  </a:lnTo>
                  <a:lnTo>
                    <a:pt x="668" y="295"/>
                  </a:lnTo>
                  <a:lnTo>
                    <a:pt x="686" y="290"/>
                  </a:lnTo>
                  <a:lnTo>
                    <a:pt x="686" y="290"/>
                  </a:lnTo>
                  <a:lnTo>
                    <a:pt x="704" y="290"/>
                  </a:lnTo>
                  <a:lnTo>
                    <a:pt x="704" y="290"/>
                  </a:lnTo>
                  <a:lnTo>
                    <a:pt x="727" y="290"/>
                  </a:lnTo>
                  <a:lnTo>
                    <a:pt x="727" y="290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55" y="290"/>
                  </a:lnTo>
                  <a:lnTo>
                    <a:pt x="755" y="290"/>
                  </a:lnTo>
                  <a:lnTo>
                    <a:pt x="783" y="290"/>
                  </a:lnTo>
                  <a:lnTo>
                    <a:pt x="783" y="290"/>
                  </a:lnTo>
                  <a:lnTo>
                    <a:pt x="787" y="290"/>
                  </a:lnTo>
                  <a:lnTo>
                    <a:pt x="787" y="290"/>
                  </a:lnTo>
                  <a:lnTo>
                    <a:pt x="801" y="295"/>
                  </a:lnTo>
                  <a:lnTo>
                    <a:pt x="815" y="290"/>
                  </a:lnTo>
                  <a:lnTo>
                    <a:pt x="815" y="290"/>
                  </a:lnTo>
                  <a:lnTo>
                    <a:pt x="820" y="290"/>
                  </a:lnTo>
                  <a:lnTo>
                    <a:pt x="820" y="290"/>
                  </a:lnTo>
                  <a:lnTo>
                    <a:pt x="829" y="295"/>
                  </a:lnTo>
                  <a:lnTo>
                    <a:pt x="833" y="295"/>
                  </a:lnTo>
                  <a:lnTo>
                    <a:pt x="833" y="295"/>
                  </a:lnTo>
                  <a:lnTo>
                    <a:pt x="875" y="295"/>
                  </a:lnTo>
                  <a:lnTo>
                    <a:pt x="875" y="295"/>
                  </a:lnTo>
                  <a:lnTo>
                    <a:pt x="889" y="295"/>
                  </a:lnTo>
                  <a:lnTo>
                    <a:pt x="889" y="295"/>
                  </a:lnTo>
                  <a:lnTo>
                    <a:pt x="893" y="295"/>
                  </a:lnTo>
                  <a:lnTo>
                    <a:pt x="893" y="295"/>
                  </a:lnTo>
                  <a:lnTo>
                    <a:pt x="898" y="295"/>
                  </a:lnTo>
                  <a:lnTo>
                    <a:pt x="898" y="295"/>
                  </a:lnTo>
                  <a:lnTo>
                    <a:pt x="912" y="295"/>
                  </a:lnTo>
                  <a:lnTo>
                    <a:pt x="912" y="295"/>
                  </a:lnTo>
                  <a:lnTo>
                    <a:pt x="926" y="295"/>
                  </a:lnTo>
                  <a:lnTo>
                    <a:pt x="926" y="295"/>
                  </a:lnTo>
                  <a:lnTo>
                    <a:pt x="972" y="299"/>
                  </a:lnTo>
                  <a:lnTo>
                    <a:pt x="972" y="299"/>
                  </a:lnTo>
                  <a:lnTo>
                    <a:pt x="1036" y="299"/>
                  </a:lnTo>
                  <a:lnTo>
                    <a:pt x="1036" y="299"/>
                  </a:lnTo>
                  <a:lnTo>
                    <a:pt x="1041" y="299"/>
                  </a:lnTo>
                  <a:lnTo>
                    <a:pt x="1041" y="299"/>
                  </a:lnTo>
                  <a:lnTo>
                    <a:pt x="1031" y="304"/>
                  </a:lnTo>
                  <a:lnTo>
                    <a:pt x="1031" y="304"/>
                  </a:lnTo>
                  <a:lnTo>
                    <a:pt x="967" y="299"/>
                  </a:lnTo>
                  <a:lnTo>
                    <a:pt x="967" y="299"/>
                  </a:lnTo>
                  <a:lnTo>
                    <a:pt x="939" y="299"/>
                  </a:lnTo>
                  <a:lnTo>
                    <a:pt x="939" y="299"/>
                  </a:lnTo>
                  <a:lnTo>
                    <a:pt x="907" y="304"/>
                  </a:lnTo>
                  <a:lnTo>
                    <a:pt x="907" y="304"/>
                  </a:lnTo>
                  <a:lnTo>
                    <a:pt x="907" y="299"/>
                  </a:lnTo>
                  <a:lnTo>
                    <a:pt x="907" y="299"/>
                  </a:lnTo>
                  <a:lnTo>
                    <a:pt x="902" y="299"/>
                  </a:lnTo>
                  <a:lnTo>
                    <a:pt x="902" y="299"/>
                  </a:lnTo>
                  <a:lnTo>
                    <a:pt x="893" y="304"/>
                  </a:lnTo>
                  <a:lnTo>
                    <a:pt x="879" y="299"/>
                  </a:lnTo>
                  <a:lnTo>
                    <a:pt x="879" y="299"/>
                  </a:lnTo>
                  <a:lnTo>
                    <a:pt x="870" y="299"/>
                  </a:lnTo>
                  <a:lnTo>
                    <a:pt x="861" y="299"/>
                  </a:lnTo>
                  <a:lnTo>
                    <a:pt x="861" y="299"/>
                  </a:lnTo>
                  <a:lnTo>
                    <a:pt x="847" y="299"/>
                  </a:lnTo>
                  <a:lnTo>
                    <a:pt x="847" y="299"/>
                  </a:lnTo>
                  <a:lnTo>
                    <a:pt x="843" y="299"/>
                  </a:lnTo>
                  <a:lnTo>
                    <a:pt x="843" y="299"/>
                  </a:lnTo>
                  <a:lnTo>
                    <a:pt x="838" y="299"/>
                  </a:lnTo>
                  <a:lnTo>
                    <a:pt x="838" y="299"/>
                  </a:lnTo>
                  <a:lnTo>
                    <a:pt x="829" y="299"/>
                  </a:lnTo>
                  <a:lnTo>
                    <a:pt x="829" y="299"/>
                  </a:lnTo>
                  <a:lnTo>
                    <a:pt x="824" y="299"/>
                  </a:lnTo>
                  <a:lnTo>
                    <a:pt x="824" y="299"/>
                  </a:lnTo>
                  <a:lnTo>
                    <a:pt x="820" y="295"/>
                  </a:lnTo>
                  <a:lnTo>
                    <a:pt x="820" y="295"/>
                  </a:lnTo>
                  <a:lnTo>
                    <a:pt x="773" y="299"/>
                  </a:lnTo>
                  <a:lnTo>
                    <a:pt x="773" y="299"/>
                  </a:lnTo>
                  <a:lnTo>
                    <a:pt x="769" y="304"/>
                  </a:lnTo>
                  <a:lnTo>
                    <a:pt x="769" y="309"/>
                  </a:lnTo>
                  <a:lnTo>
                    <a:pt x="769" y="309"/>
                  </a:lnTo>
                  <a:lnTo>
                    <a:pt x="773" y="309"/>
                  </a:lnTo>
                  <a:lnTo>
                    <a:pt x="773" y="309"/>
                  </a:lnTo>
                  <a:lnTo>
                    <a:pt x="787" y="309"/>
                  </a:lnTo>
                  <a:lnTo>
                    <a:pt x="787" y="309"/>
                  </a:lnTo>
                  <a:lnTo>
                    <a:pt x="801" y="309"/>
                  </a:lnTo>
                  <a:lnTo>
                    <a:pt x="806" y="304"/>
                  </a:lnTo>
                  <a:lnTo>
                    <a:pt x="806" y="304"/>
                  </a:lnTo>
                  <a:lnTo>
                    <a:pt x="810" y="309"/>
                  </a:lnTo>
                  <a:lnTo>
                    <a:pt x="810" y="309"/>
                  </a:lnTo>
                  <a:lnTo>
                    <a:pt x="838" y="309"/>
                  </a:lnTo>
                  <a:lnTo>
                    <a:pt x="838" y="309"/>
                  </a:lnTo>
                  <a:lnTo>
                    <a:pt x="861" y="309"/>
                  </a:lnTo>
                  <a:lnTo>
                    <a:pt x="861" y="309"/>
                  </a:lnTo>
                  <a:lnTo>
                    <a:pt x="866" y="309"/>
                  </a:lnTo>
                  <a:lnTo>
                    <a:pt x="866" y="309"/>
                  </a:lnTo>
                  <a:lnTo>
                    <a:pt x="875" y="313"/>
                  </a:lnTo>
                  <a:lnTo>
                    <a:pt x="889" y="313"/>
                  </a:lnTo>
                  <a:lnTo>
                    <a:pt x="889" y="313"/>
                  </a:lnTo>
                  <a:lnTo>
                    <a:pt x="902" y="309"/>
                  </a:lnTo>
                  <a:lnTo>
                    <a:pt x="902" y="309"/>
                  </a:lnTo>
                  <a:lnTo>
                    <a:pt x="912" y="313"/>
                  </a:lnTo>
                  <a:lnTo>
                    <a:pt x="912" y="313"/>
                  </a:lnTo>
                  <a:lnTo>
                    <a:pt x="944" y="313"/>
                  </a:lnTo>
                  <a:lnTo>
                    <a:pt x="944" y="313"/>
                  </a:lnTo>
                  <a:lnTo>
                    <a:pt x="958" y="313"/>
                  </a:lnTo>
                  <a:lnTo>
                    <a:pt x="976" y="313"/>
                  </a:lnTo>
                  <a:lnTo>
                    <a:pt x="976" y="313"/>
                  </a:lnTo>
                  <a:lnTo>
                    <a:pt x="981" y="313"/>
                  </a:lnTo>
                  <a:lnTo>
                    <a:pt x="985" y="313"/>
                  </a:lnTo>
                  <a:lnTo>
                    <a:pt x="985" y="313"/>
                  </a:lnTo>
                  <a:lnTo>
                    <a:pt x="972" y="318"/>
                  </a:lnTo>
                  <a:lnTo>
                    <a:pt x="958" y="318"/>
                  </a:lnTo>
                  <a:lnTo>
                    <a:pt x="958" y="318"/>
                  </a:lnTo>
                  <a:lnTo>
                    <a:pt x="1004" y="323"/>
                  </a:lnTo>
                  <a:lnTo>
                    <a:pt x="1004" y="323"/>
                  </a:lnTo>
                  <a:lnTo>
                    <a:pt x="1022" y="323"/>
                  </a:lnTo>
                  <a:lnTo>
                    <a:pt x="1022" y="323"/>
                  </a:lnTo>
                  <a:lnTo>
                    <a:pt x="1050" y="323"/>
                  </a:lnTo>
                  <a:lnTo>
                    <a:pt x="1073" y="323"/>
                  </a:lnTo>
                  <a:lnTo>
                    <a:pt x="1073" y="323"/>
                  </a:lnTo>
                  <a:lnTo>
                    <a:pt x="1091" y="323"/>
                  </a:lnTo>
                  <a:lnTo>
                    <a:pt x="1105" y="323"/>
                  </a:lnTo>
                  <a:lnTo>
                    <a:pt x="1105" y="323"/>
                  </a:lnTo>
                  <a:lnTo>
                    <a:pt x="1114" y="323"/>
                  </a:lnTo>
                  <a:lnTo>
                    <a:pt x="1114" y="323"/>
                  </a:lnTo>
                  <a:lnTo>
                    <a:pt x="1124" y="323"/>
                  </a:lnTo>
                  <a:lnTo>
                    <a:pt x="1124" y="323"/>
                  </a:lnTo>
                  <a:lnTo>
                    <a:pt x="1142" y="327"/>
                  </a:lnTo>
                  <a:lnTo>
                    <a:pt x="1142" y="327"/>
                  </a:lnTo>
                  <a:lnTo>
                    <a:pt x="1151" y="327"/>
                  </a:lnTo>
                  <a:lnTo>
                    <a:pt x="1165" y="327"/>
                  </a:lnTo>
                  <a:lnTo>
                    <a:pt x="1165" y="327"/>
                  </a:lnTo>
                  <a:lnTo>
                    <a:pt x="1188" y="327"/>
                  </a:lnTo>
                  <a:lnTo>
                    <a:pt x="1188" y="327"/>
                  </a:lnTo>
                  <a:lnTo>
                    <a:pt x="1207" y="327"/>
                  </a:lnTo>
                  <a:lnTo>
                    <a:pt x="1207" y="327"/>
                  </a:lnTo>
                  <a:lnTo>
                    <a:pt x="1220" y="332"/>
                  </a:lnTo>
                  <a:lnTo>
                    <a:pt x="1220" y="332"/>
                  </a:lnTo>
                  <a:lnTo>
                    <a:pt x="1234" y="327"/>
                  </a:lnTo>
                  <a:lnTo>
                    <a:pt x="1234" y="327"/>
                  </a:lnTo>
                  <a:lnTo>
                    <a:pt x="1243" y="332"/>
                  </a:lnTo>
                  <a:lnTo>
                    <a:pt x="1243" y="332"/>
                  </a:lnTo>
                  <a:lnTo>
                    <a:pt x="1257" y="332"/>
                  </a:lnTo>
                  <a:lnTo>
                    <a:pt x="1257" y="332"/>
                  </a:lnTo>
                  <a:lnTo>
                    <a:pt x="1262" y="336"/>
                  </a:lnTo>
                  <a:lnTo>
                    <a:pt x="1266" y="336"/>
                  </a:lnTo>
                  <a:lnTo>
                    <a:pt x="1276" y="336"/>
                  </a:lnTo>
                  <a:lnTo>
                    <a:pt x="1276" y="336"/>
                  </a:lnTo>
                  <a:lnTo>
                    <a:pt x="1285" y="336"/>
                  </a:lnTo>
                  <a:lnTo>
                    <a:pt x="1294" y="336"/>
                  </a:lnTo>
                  <a:lnTo>
                    <a:pt x="1294" y="336"/>
                  </a:lnTo>
                  <a:lnTo>
                    <a:pt x="1312" y="341"/>
                  </a:lnTo>
                  <a:lnTo>
                    <a:pt x="1326" y="341"/>
                  </a:lnTo>
                  <a:lnTo>
                    <a:pt x="1326" y="341"/>
                  </a:lnTo>
                  <a:lnTo>
                    <a:pt x="1331" y="341"/>
                  </a:lnTo>
                  <a:lnTo>
                    <a:pt x="1331" y="341"/>
                  </a:lnTo>
                  <a:lnTo>
                    <a:pt x="1340" y="346"/>
                  </a:lnTo>
                  <a:lnTo>
                    <a:pt x="1340" y="346"/>
                  </a:lnTo>
                  <a:lnTo>
                    <a:pt x="1349" y="346"/>
                  </a:lnTo>
                  <a:lnTo>
                    <a:pt x="1349" y="346"/>
                  </a:lnTo>
                  <a:lnTo>
                    <a:pt x="1368" y="346"/>
                  </a:lnTo>
                  <a:lnTo>
                    <a:pt x="1382" y="350"/>
                  </a:lnTo>
                  <a:lnTo>
                    <a:pt x="1382" y="350"/>
                  </a:lnTo>
                  <a:lnTo>
                    <a:pt x="1386" y="350"/>
                  </a:lnTo>
                  <a:lnTo>
                    <a:pt x="1386" y="350"/>
                  </a:lnTo>
                  <a:lnTo>
                    <a:pt x="1395" y="355"/>
                  </a:lnTo>
                  <a:lnTo>
                    <a:pt x="1395" y="355"/>
                  </a:lnTo>
                  <a:lnTo>
                    <a:pt x="1405" y="364"/>
                  </a:lnTo>
                  <a:lnTo>
                    <a:pt x="1405" y="364"/>
                  </a:lnTo>
                  <a:lnTo>
                    <a:pt x="1409" y="369"/>
                  </a:lnTo>
                  <a:lnTo>
                    <a:pt x="1414" y="373"/>
                  </a:lnTo>
                  <a:lnTo>
                    <a:pt x="1414" y="373"/>
                  </a:lnTo>
                  <a:lnTo>
                    <a:pt x="1423" y="392"/>
                  </a:lnTo>
                  <a:lnTo>
                    <a:pt x="1423" y="392"/>
                  </a:lnTo>
                  <a:lnTo>
                    <a:pt x="1418" y="392"/>
                  </a:lnTo>
                  <a:lnTo>
                    <a:pt x="1418" y="392"/>
                  </a:lnTo>
                  <a:lnTo>
                    <a:pt x="1428" y="401"/>
                  </a:lnTo>
                  <a:lnTo>
                    <a:pt x="1428" y="401"/>
                  </a:lnTo>
                  <a:lnTo>
                    <a:pt x="1432" y="396"/>
                  </a:lnTo>
                  <a:lnTo>
                    <a:pt x="1432" y="396"/>
                  </a:lnTo>
                  <a:lnTo>
                    <a:pt x="1437" y="406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6" y="406"/>
                  </a:lnTo>
                  <a:lnTo>
                    <a:pt x="1451" y="396"/>
                  </a:lnTo>
                  <a:lnTo>
                    <a:pt x="1451" y="396"/>
                  </a:lnTo>
                  <a:lnTo>
                    <a:pt x="1446" y="392"/>
                  </a:lnTo>
                  <a:lnTo>
                    <a:pt x="1446" y="392"/>
                  </a:lnTo>
                  <a:lnTo>
                    <a:pt x="1455" y="378"/>
                  </a:lnTo>
                  <a:lnTo>
                    <a:pt x="1455" y="378"/>
                  </a:lnTo>
                  <a:lnTo>
                    <a:pt x="1460" y="387"/>
                  </a:lnTo>
                  <a:lnTo>
                    <a:pt x="1460" y="387"/>
                  </a:lnTo>
                  <a:lnTo>
                    <a:pt x="1474" y="383"/>
                  </a:lnTo>
                  <a:lnTo>
                    <a:pt x="1483" y="378"/>
                  </a:lnTo>
                  <a:lnTo>
                    <a:pt x="1483" y="378"/>
                  </a:lnTo>
                  <a:lnTo>
                    <a:pt x="1492" y="378"/>
                  </a:lnTo>
                  <a:lnTo>
                    <a:pt x="1497" y="378"/>
                  </a:lnTo>
                  <a:lnTo>
                    <a:pt x="1497" y="378"/>
                  </a:lnTo>
                  <a:lnTo>
                    <a:pt x="1511" y="383"/>
                  </a:lnTo>
                  <a:lnTo>
                    <a:pt x="1511" y="383"/>
                  </a:lnTo>
                  <a:lnTo>
                    <a:pt x="1538" y="383"/>
                  </a:lnTo>
                  <a:lnTo>
                    <a:pt x="1538" y="383"/>
                  </a:lnTo>
                  <a:lnTo>
                    <a:pt x="1561" y="378"/>
                  </a:lnTo>
                  <a:lnTo>
                    <a:pt x="1561" y="378"/>
                  </a:lnTo>
                  <a:lnTo>
                    <a:pt x="1566" y="378"/>
                  </a:lnTo>
                  <a:lnTo>
                    <a:pt x="1566" y="378"/>
                  </a:lnTo>
                  <a:lnTo>
                    <a:pt x="1561" y="373"/>
                  </a:lnTo>
                  <a:lnTo>
                    <a:pt x="1561" y="373"/>
                  </a:lnTo>
                  <a:lnTo>
                    <a:pt x="1580" y="373"/>
                  </a:lnTo>
                  <a:lnTo>
                    <a:pt x="1580" y="373"/>
                  </a:lnTo>
                  <a:lnTo>
                    <a:pt x="1566" y="369"/>
                  </a:lnTo>
                  <a:lnTo>
                    <a:pt x="1547" y="359"/>
                  </a:lnTo>
                  <a:lnTo>
                    <a:pt x="1547" y="359"/>
                  </a:lnTo>
                  <a:lnTo>
                    <a:pt x="1561" y="359"/>
                  </a:lnTo>
                  <a:lnTo>
                    <a:pt x="1575" y="359"/>
                  </a:lnTo>
                  <a:lnTo>
                    <a:pt x="1575" y="359"/>
                  </a:lnTo>
                  <a:lnTo>
                    <a:pt x="1575" y="350"/>
                  </a:lnTo>
                  <a:lnTo>
                    <a:pt x="1575" y="350"/>
                  </a:lnTo>
                  <a:lnTo>
                    <a:pt x="1570" y="346"/>
                  </a:lnTo>
                  <a:lnTo>
                    <a:pt x="1566" y="341"/>
                  </a:lnTo>
                  <a:lnTo>
                    <a:pt x="1566" y="341"/>
                  </a:lnTo>
                  <a:lnTo>
                    <a:pt x="1580" y="341"/>
                  </a:lnTo>
                  <a:lnTo>
                    <a:pt x="1580" y="341"/>
                  </a:lnTo>
                  <a:lnTo>
                    <a:pt x="1589" y="332"/>
                  </a:lnTo>
                  <a:lnTo>
                    <a:pt x="1593" y="323"/>
                  </a:lnTo>
                  <a:lnTo>
                    <a:pt x="1593" y="323"/>
                  </a:lnTo>
                  <a:lnTo>
                    <a:pt x="1593" y="313"/>
                  </a:lnTo>
                  <a:lnTo>
                    <a:pt x="1593" y="313"/>
                  </a:lnTo>
                  <a:lnTo>
                    <a:pt x="1598" y="304"/>
                  </a:lnTo>
                  <a:lnTo>
                    <a:pt x="1598" y="304"/>
                  </a:lnTo>
                  <a:lnTo>
                    <a:pt x="1607" y="290"/>
                  </a:lnTo>
                  <a:lnTo>
                    <a:pt x="1607" y="290"/>
                  </a:lnTo>
                  <a:lnTo>
                    <a:pt x="1607" y="281"/>
                  </a:lnTo>
                  <a:lnTo>
                    <a:pt x="1607" y="281"/>
                  </a:lnTo>
                  <a:lnTo>
                    <a:pt x="1607" y="267"/>
                  </a:lnTo>
                  <a:lnTo>
                    <a:pt x="1603" y="253"/>
                  </a:lnTo>
                  <a:lnTo>
                    <a:pt x="1603" y="253"/>
                  </a:lnTo>
                  <a:lnTo>
                    <a:pt x="1603" y="249"/>
                  </a:lnTo>
                  <a:lnTo>
                    <a:pt x="1603" y="249"/>
                  </a:lnTo>
                  <a:close/>
                  <a:moveTo>
                    <a:pt x="138" y="373"/>
                  </a:moveTo>
                  <a:lnTo>
                    <a:pt x="138" y="373"/>
                  </a:lnTo>
                  <a:lnTo>
                    <a:pt x="138" y="369"/>
                  </a:lnTo>
                  <a:lnTo>
                    <a:pt x="138" y="369"/>
                  </a:lnTo>
                  <a:lnTo>
                    <a:pt x="147" y="369"/>
                  </a:lnTo>
                  <a:lnTo>
                    <a:pt x="147" y="369"/>
                  </a:lnTo>
                  <a:lnTo>
                    <a:pt x="147" y="373"/>
                  </a:lnTo>
                  <a:lnTo>
                    <a:pt x="147" y="373"/>
                  </a:lnTo>
                  <a:lnTo>
                    <a:pt x="138" y="373"/>
                  </a:lnTo>
                  <a:lnTo>
                    <a:pt x="138" y="373"/>
                  </a:lnTo>
                  <a:close/>
                  <a:moveTo>
                    <a:pt x="179" y="336"/>
                  </a:moveTo>
                  <a:lnTo>
                    <a:pt x="179" y="336"/>
                  </a:lnTo>
                  <a:lnTo>
                    <a:pt x="179" y="341"/>
                  </a:lnTo>
                  <a:lnTo>
                    <a:pt x="179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9" y="336"/>
                  </a:lnTo>
                  <a:lnTo>
                    <a:pt x="179" y="336"/>
                  </a:lnTo>
                  <a:close/>
                  <a:moveTo>
                    <a:pt x="156" y="369"/>
                  </a:move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61" y="369"/>
                  </a:lnTo>
                  <a:lnTo>
                    <a:pt x="161" y="369"/>
                  </a:lnTo>
                  <a:lnTo>
                    <a:pt x="156" y="369"/>
                  </a:lnTo>
                  <a:lnTo>
                    <a:pt x="156" y="369"/>
                  </a:lnTo>
                  <a:close/>
                  <a:moveTo>
                    <a:pt x="170" y="364"/>
                  </a:moveTo>
                  <a:lnTo>
                    <a:pt x="170" y="364"/>
                  </a:lnTo>
                  <a:lnTo>
                    <a:pt x="179" y="364"/>
                  </a:lnTo>
                  <a:lnTo>
                    <a:pt x="188" y="364"/>
                  </a:lnTo>
                  <a:lnTo>
                    <a:pt x="188" y="364"/>
                  </a:lnTo>
                  <a:lnTo>
                    <a:pt x="179" y="364"/>
                  </a:lnTo>
                  <a:lnTo>
                    <a:pt x="170" y="364"/>
                  </a:lnTo>
                  <a:lnTo>
                    <a:pt x="170" y="364"/>
                  </a:lnTo>
                  <a:close/>
                  <a:moveTo>
                    <a:pt x="198" y="364"/>
                  </a:moveTo>
                  <a:lnTo>
                    <a:pt x="198" y="364"/>
                  </a:lnTo>
                  <a:lnTo>
                    <a:pt x="198" y="359"/>
                  </a:lnTo>
                  <a:lnTo>
                    <a:pt x="198" y="359"/>
                  </a:lnTo>
                  <a:lnTo>
                    <a:pt x="202" y="359"/>
                  </a:lnTo>
                  <a:lnTo>
                    <a:pt x="202" y="359"/>
                  </a:lnTo>
                  <a:lnTo>
                    <a:pt x="202" y="364"/>
                  </a:lnTo>
                  <a:lnTo>
                    <a:pt x="202" y="364"/>
                  </a:lnTo>
                  <a:lnTo>
                    <a:pt x="198" y="364"/>
                  </a:lnTo>
                  <a:lnTo>
                    <a:pt x="198" y="364"/>
                  </a:lnTo>
                  <a:close/>
                  <a:moveTo>
                    <a:pt x="225" y="332"/>
                  </a:moveTo>
                  <a:lnTo>
                    <a:pt x="225" y="332"/>
                  </a:lnTo>
                  <a:lnTo>
                    <a:pt x="211" y="336"/>
                  </a:lnTo>
                  <a:lnTo>
                    <a:pt x="211" y="336"/>
                  </a:lnTo>
                  <a:lnTo>
                    <a:pt x="202" y="336"/>
                  </a:lnTo>
                  <a:lnTo>
                    <a:pt x="202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98" y="332"/>
                  </a:lnTo>
                  <a:lnTo>
                    <a:pt x="198" y="332"/>
                  </a:lnTo>
                  <a:lnTo>
                    <a:pt x="230" y="332"/>
                  </a:lnTo>
                  <a:lnTo>
                    <a:pt x="230" y="332"/>
                  </a:lnTo>
                  <a:lnTo>
                    <a:pt x="235" y="327"/>
                  </a:lnTo>
                  <a:lnTo>
                    <a:pt x="239" y="332"/>
                  </a:lnTo>
                  <a:lnTo>
                    <a:pt x="239" y="332"/>
                  </a:lnTo>
                  <a:lnTo>
                    <a:pt x="235" y="332"/>
                  </a:lnTo>
                  <a:lnTo>
                    <a:pt x="225" y="332"/>
                  </a:lnTo>
                  <a:lnTo>
                    <a:pt x="225" y="332"/>
                  </a:lnTo>
                  <a:close/>
                  <a:moveTo>
                    <a:pt x="248" y="332"/>
                  </a:moveTo>
                  <a:lnTo>
                    <a:pt x="248" y="332"/>
                  </a:lnTo>
                  <a:lnTo>
                    <a:pt x="248" y="327"/>
                  </a:lnTo>
                  <a:lnTo>
                    <a:pt x="258" y="327"/>
                  </a:lnTo>
                  <a:lnTo>
                    <a:pt x="258" y="327"/>
                  </a:lnTo>
                  <a:lnTo>
                    <a:pt x="248" y="332"/>
                  </a:lnTo>
                  <a:lnTo>
                    <a:pt x="248" y="332"/>
                  </a:lnTo>
                  <a:close/>
                  <a:moveTo>
                    <a:pt x="267" y="341"/>
                  </a:moveTo>
                  <a:lnTo>
                    <a:pt x="267" y="341"/>
                  </a:lnTo>
                  <a:lnTo>
                    <a:pt x="267" y="341"/>
                  </a:lnTo>
                  <a:lnTo>
                    <a:pt x="267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67" y="341"/>
                  </a:lnTo>
                  <a:lnTo>
                    <a:pt x="267" y="341"/>
                  </a:lnTo>
                  <a:close/>
                  <a:moveTo>
                    <a:pt x="271" y="327"/>
                  </a:moveTo>
                  <a:lnTo>
                    <a:pt x="271" y="327"/>
                  </a:lnTo>
                  <a:lnTo>
                    <a:pt x="276" y="327"/>
                  </a:lnTo>
                  <a:lnTo>
                    <a:pt x="276" y="327"/>
                  </a:lnTo>
                  <a:lnTo>
                    <a:pt x="271" y="327"/>
                  </a:lnTo>
                  <a:lnTo>
                    <a:pt x="271" y="327"/>
                  </a:lnTo>
                  <a:lnTo>
                    <a:pt x="271" y="327"/>
                  </a:lnTo>
                  <a:close/>
                  <a:moveTo>
                    <a:pt x="299" y="327"/>
                  </a:moveTo>
                  <a:lnTo>
                    <a:pt x="299" y="327"/>
                  </a:lnTo>
                  <a:lnTo>
                    <a:pt x="299" y="323"/>
                  </a:lnTo>
                  <a:lnTo>
                    <a:pt x="304" y="323"/>
                  </a:lnTo>
                  <a:lnTo>
                    <a:pt x="304" y="323"/>
                  </a:lnTo>
                  <a:lnTo>
                    <a:pt x="299" y="327"/>
                  </a:lnTo>
                  <a:lnTo>
                    <a:pt x="299" y="327"/>
                  </a:lnTo>
                  <a:lnTo>
                    <a:pt x="299" y="327"/>
                  </a:lnTo>
                  <a:close/>
                  <a:moveTo>
                    <a:pt x="317" y="323"/>
                  </a:moveTo>
                  <a:lnTo>
                    <a:pt x="317" y="323"/>
                  </a:lnTo>
                  <a:lnTo>
                    <a:pt x="327" y="323"/>
                  </a:lnTo>
                  <a:lnTo>
                    <a:pt x="327" y="323"/>
                  </a:lnTo>
                  <a:lnTo>
                    <a:pt x="322" y="323"/>
                  </a:lnTo>
                  <a:lnTo>
                    <a:pt x="317" y="323"/>
                  </a:lnTo>
                  <a:lnTo>
                    <a:pt x="317" y="323"/>
                  </a:lnTo>
                  <a:close/>
                  <a:moveTo>
                    <a:pt x="506" y="299"/>
                  </a:moveTo>
                  <a:lnTo>
                    <a:pt x="506" y="299"/>
                  </a:lnTo>
                  <a:lnTo>
                    <a:pt x="506" y="299"/>
                  </a:lnTo>
                  <a:lnTo>
                    <a:pt x="511" y="299"/>
                  </a:lnTo>
                  <a:lnTo>
                    <a:pt x="511" y="299"/>
                  </a:lnTo>
                  <a:lnTo>
                    <a:pt x="506" y="304"/>
                  </a:lnTo>
                  <a:lnTo>
                    <a:pt x="506" y="299"/>
                  </a:lnTo>
                  <a:lnTo>
                    <a:pt x="506" y="299"/>
                  </a:lnTo>
                  <a:close/>
                  <a:moveTo>
                    <a:pt x="529" y="309"/>
                  </a:moveTo>
                  <a:lnTo>
                    <a:pt x="529" y="309"/>
                  </a:lnTo>
                  <a:lnTo>
                    <a:pt x="525" y="313"/>
                  </a:lnTo>
                  <a:lnTo>
                    <a:pt x="525" y="313"/>
                  </a:lnTo>
                  <a:lnTo>
                    <a:pt x="516" y="313"/>
                  </a:lnTo>
                  <a:lnTo>
                    <a:pt x="516" y="313"/>
                  </a:lnTo>
                  <a:lnTo>
                    <a:pt x="520" y="309"/>
                  </a:lnTo>
                  <a:lnTo>
                    <a:pt x="529" y="309"/>
                  </a:lnTo>
                  <a:lnTo>
                    <a:pt x="529" y="309"/>
                  </a:lnTo>
                  <a:close/>
                  <a:moveTo>
                    <a:pt x="990" y="318"/>
                  </a:moveTo>
                  <a:lnTo>
                    <a:pt x="990" y="318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5" y="313"/>
                  </a:lnTo>
                  <a:lnTo>
                    <a:pt x="995" y="313"/>
                  </a:lnTo>
                  <a:lnTo>
                    <a:pt x="990" y="318"/>
                  </a:lnTo>
                  <a:lnTo>
                    <a:pt x="990" y="318"/>
                  </a:lnTo>
                  <a:close/>
                  <a:moveTo>
                    <a:pt x="972" y="286"/>
                  </a:moveTo>
                  <a:lnTo>
                    <a:pt x="972" y="286"/>
                  </a:lnTo>
                  <a:lnTo>
                    <a:pt x="967" y="290"/>
                  </a:lnTo>
                  <a:lnTo>
                    <a:pt x="967" y="290"/>
                  </a:lnTo>
                  <a:lnTo>
                    <a:pt x="930" y="290"/>
                  </a:lnTo>
                  <a:lnTo>
                    <a:pt x="930" y="290"/>
                  </a:lnTo>
                  <a:lnTo>
                    <a:pt x="921" y="286"/>
                  </a:lnTo>
                  <a:lnTo>
                    <a:pt x="921" y="286"/>
                  </a:lnTo>
                  <a:lnTo>
                    <a:pt x="912" y="286"/>
                  </a:lnTo>
                  <a:lnTo>
                    <a:pt x="912" y="286"/>
                  </a:lnTo>
                  <a:lnTo>
                    <a:pt x="879" y="286"/>
                  </a:lnTo>
                  <a:lnTo>
                    <a:pt x="879" y="286"/>
                  </a:lnTo>
                  <a:lnTo>
                    <a:pt x="861" y="286"/>
                  </a:lnTo>
                  <a:lnTo>
                    <a:pt x="861" y="286"/>
                  </a:lnTo>
                  <a:lnTo>
                    <a:pt x="806" y="286"/>
                  </a:lnTo>
                  <a:lnTo>
                    <a:pt x="806" y="286"/>
                  </a:lnTo>
                  <a:lnTo>
                    <a:pt x="79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1"/>
                  </a:lnTo>
                  <a:lnTo>
                    <a:pt x="787" y="281"/>
                  </a:lnTo>
                  <a:lnTo>
                    <a:pt x="797" y="281"/>
                  </a:lnTo>
                  <a:lnTo>
                    <a:pt x="797" y="281"/>
                  </a:lnTo>
                  <a:lnTo>
                    <a:pt x="866" y="281"/>
                  </a:lnTo>
                  <a:lnTo>
                    <a:pt x="866" y="281"/>
                  </a:lnTo>
                  <a:lnTo>
                    <a:pt x="889" y="281"/>
                  </a:lnTo>
                  <a:lnTo>
                    <a:pt x="889" y="281"/>
                  </a:lnTo>
                  <a:lnTo>
                    <a:pt x="898" y="281"/>
                  </a:lnTo>
                  <a:lnTo>
                    <a:pt x="912" y="281"/>
                  </a:lnTo>
                  <a:lnTo>
                    <a:pt x="912" y="281"/>
                  </a:lnTo>
                  <a:lnTo>
                    <a:pt x="921" y="281"/>
                  </a:lnTo>
                  <a:lnTo>
                    <a:pt x="921" y="281"/>
                  </a:lnTo>
                  <a:lnTo>
                    <a:pt x="930" y="281"/>
                  </a:lnTo>
                  <a:lnTo>
                    <a:pt x="930" y="281"/>
                  </a:lnTo>
                  <a:lnTo>
                    <a:pt x="939" y="286"/>
                  </a:lnTo>
                  <a:lnTo>
                    <a:pt x="939" y="286"/>
                  </a:lnTo>
                  <a:lnTo>
                    <a:pt x="953" y="286"/>
                  </a:lnTo>
                  <a:lnTo>
                    <a:pt x="967" y="286"/>
                  </a:lnTo>
                  <a:lnTo>
                    <a:pt x="967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close/>
                  <a:moveTo>
                    <a:pt x="1045" y="299"/>
                  </a:moveTo>
                  <a:lnTo>
                    <a:pt x="1045" y="299"/>
                  </a:lnTo>
                  <a:lnTo>
                    <a:pt x="1045" y="299"/>
                  </a:lnTo>
                  <a:lnTo>
                    <a:pt x="1050" y="299"/>
                  </a:lnTo>
                  <a:lnTo>
                    <a:pt x="1050" y="299"/>
                  </a:lnTo>
                  <a:lnTo>
                    <a:pt x="1045" y="299"/>
                  </a:lnTo>
                  <a:lnTo>
                    <a:pt x="1045" y="299"/>
                  </a:lnTo>
                  <a:close/>
                  <a:moveTo>
                    <a:pt x="1202" y="295"/>
                  </a:moveTo>
                  <a:lnTo>
                    <a:pt x="1202" y="295"/>
                  </a:lnTo>
                  <a:lnTo>
                    <a:pt x="1188" y="295"/>
                  </a:lnTo>
                  <a:lnTo>
                    <a:pt x="1170" y="295"/>
                  </a:lnTo>
                  <a:lnTo>
                    <a:pt x="1170" y="295"/>
                  </a:lnTo>
                  <a:lnTo>
                    <a:pt x="1160" y="295"/>
                  </a:lnTo>
                  <a:lnTo>
                    <a:pt x="1160" y="295"/>
                  </a:lnTo>
                  <a:lnTo>
                    <a:pt x="1110" y="295"/>
                  </a:lnTo>
                  <a:lnTo>
                    <a:pt x="1110" y="295"/>
                  </a:lnTo>
                  <a:lnTo>
                    <a:pt x="1096" y="295"/>
                  </a:lnTo>
                  <a:lnTo>
                    <a:pt x="1096" y="295"/>
                  </a:lnTo>
                  <a:lnTo>
                    <a:pt x="1091" y="290"/>
                  </a:lnTo>
                  <a:lnTo>
                    <a:pt x="1091" y="290"/>
                  </a:lnTo>
                  <a:lnTo>
                    <a:pt x="1078" y="290"/>
                  </a:lnTo>
                  <a:lnTo>
                    <a:pt x="1078" y="290"/>
                  </a:lnTo>
                  <a:lnTo>
                    <a:pt x="1031" y="290"/>
                  </a:lnTo>
                  <a:lnTo>
                    <a:pt x="1031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999" y="290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1018" y="286"/>
                  </a:lnTo>
                  <a:lnTo>
                    <a:pt x="1018" y="286"/>
                  </a:lnTo>
                  <a:lnTo>
                    <a:pt x="1055" y="286"/>
                  </a:lnTo>
                  <a:lnTo>
                    <a:pt x="1055" y="286"/>
                  </a:lnTo>
                  <a:lnTo>
                    <a:pt x="1087" y="290"/>
                  </a:lnTo>
                  <a:lnTo>
                    <a:pt x="1087" y="290"/>
                  </a:lnTo>
                  <a:lnTo>
                    <a:pt x="1124" y="290"/>
                  </a:lnTo>
                  <a:lnTo>
                    <a:pt x="1124" y="290"/>
                  </a:lnTo>
                  <a:lnTo>
                    <a:pt x="1147" y="290"/>
                  </a:lnTo>
                  <a:lnTo>
                    <a:pt x="1147" y="290"/>
                  </a:lnTo>
                  <a:lnTo>
                    <a:pt x="1151" y="290"/>
                  </a:lnTo>
                  <a:lnTo>
                    <a:pt x="1151" y="290"/>
                  </a:lnTo>
                  <a:lnTo>
                    <a:pt x="1202" y="295"/>
                  </a:lnTo>
                  <a:lnTo>
                    <a:pt x="1202" y="295"/>
                  </a:lnTo>
                  <a:lnTo>
                    <a:pt x="1207" y="295"/>
                  </a:lnTo>
                  <a:lnTo>
                    <a:pt x="1207" y="295"/>
                  </a:lnTo>
                  <a:lnTo>
                    <a:pt x="1202" y="295"/>
                  </a:lnTo>
                  <a:lnTo>
                    <a:pt x="1202" y="295"/>
                  </a:lnTo>
                  <a:close/>
                  <a:moveTo>
                    <a:pt x="1216" y="295"/>
                  </a:moveTo>
                  <a:lnTo>
                    <a:pt x="1216" y="295"/>
                  </a:lnTo>
                  <a:lnTo>
                    <a:pt x="1216" y="295"/>
                  </a:lnTo>
                  <a:lnTo>
                    <a:pt x="1216" y="295"/>
                  </a:lnTo>
                  <a:lnTo>
                    <a:pt x="1220" y="295"/>
                  </a:lnTo>
                  <a:lnTo>
                    <a:pt x="1220" y="295"/>
                  </a:lnTo>
                  <a:lnTo>
                    <a:pt x="1216" y="295"/>
                  </a:lnTo>
                  <a:lnTo>
                    <a:pt x="1216" y="2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04">
              <a:extLst>
                <a:ext uri="{FF2B5EF4-FFF2-40B4-BE49-F238E27FC236}">
                  <a16:creationId xmlns:a16="http://schemas.microsoft.com/office/drawing/2014/main" id="{A674B512-3D6E-49C0-9DDA-1289B93627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7167" y="-174734"/>
              <a:ext cx="233363" cy="15876"/>
            </a:xfrm>
            <a:custGeom>
              <a:avLst/>
              <a:gdLst>
                <a:gd name="T0" fmla="*/ 147 w 147"/>
                <a:gd name="T1" fmla="*/ 5 h 10"/>
                <a:gd name="T2" fmla="*/ 147 w 147"/>
                <a:gd name="T3" fmla="*/ 5 h 10"/>
                <a:gd name="T4" fmla="*/ 147 w 147"/>
                <a:gd name="T5" fmla="*/ 0 h 10"/>
                <a:gd name="T6" fmla="*/ 147 w 147"/>
                <a:gd name="T7" fmla="*/ 0 h 10"/>
                <a:gd name="T8" fmla="*/ 143 w 147"/>
                <a:gd name="T9" fmla="*/ 0 h 10"/>
                <a:gd name="T10" fmla="*/ 133 w 147"/>
                <a:gd name="T11" fmla="*/ 0 h 10"/>
                <a:gd name="T12" fmla="*/ 133 w 147"/>
                <a:gd name="T13" fmla="*/ 0 h 10"/>
                <a:gd name="T14" fmla="*/ 124 w 147"/>
                <a:gd name="T15" fmla="*/ 0 h 10"/>
                <a:gd name="T16" fmla="*/ 120 w 147"/>
                <a:gd name="T17" fmla="*/ 0 h 10"/>
                <a:gd name="T18" fmla="*/ 120 w 147"/>
                <a:gd name="T19" fmla="*/ 0 h 10"/>
                <a:gd name="T20" fmla="*/ 110 w 147"/>
                <a:gd name="T21" fmla="*/ 0 h 10"/>
                <a:gd name="T22" fmla="*/ 110 w 147"/>
                <a:gd name="T23" fmla="*/ 0 h 10"/>
                <a:gd name="T24" fmla="*/ 106 w 147"/>
                <a:gd name="T25" fmla="*/ 0 h 10"/>
                <a:gd name="T26" fmla="*/ 106 w 147"/>
                <a:gd name="T27" fmla="*/ 0 h 10"/>
                <a:gd name="T28" fmla="*/ 78 w 147"/>
                <a:gd name="T29" fmla="*/ 0 h 10"/>
                <a:gd name="T30" fmla="*/ 78 w 147"/>
                <a:gd name="T31" fmla="*/ 0 h 10"/>
                <a:gd name="T32" fmla="*/ 69 w 147"/>
                <a:gd name="T33" fmla="*/ 0 h 10"/>
                <a:gd name="T34" fmla="*/ 69 w 147"/>
                <a:gd name="T35" fmla="*/ 0 h 10"/>
                <a:gd name="T36" fmla="*/ 64 w 147"/>
                <a:gd name="T37" fmla="*/ 0 h 10"/>
                <a:gd name="T38" fmla="*/ 60 w 147"/>
                <a:gd name="T39" fmla="*/ 0 h 10"/>
                <a:gd name="T40" fmla="*/ 60 w 147"/>
                <a:gd name="T41" fmla="*/ 0 h 10"/>
                <a:gd name="T42" fmla="*/ 55 w 147"/>
                <a:gd name="T43" fmla="*/ 0 h 10"/>
                <a:gd name="T44" fmla="*/ 55 w 147"/>
                <a:gd name="T45" fmla="*/ 0 h 10"/>
                <a:gd name="T46" fmla="*/ 51 w 147"/>
                <a:gd name="T47" fmla="*/ 0 h 10"/>
                <a:gd name="T48" fmla="*/ 51 w 147"/>
                <a:gd name="T49" fmla="*/ 0 h 10"/>
                <a:gd name="T50" fmla="*/ 46 w 147"/>
                <a:gd name="T51" fmla="*/ 0 h 10"/>
                <a:gd name="T52" fmla="*/ 46 w 147"/>
                <a:gd name="T53" fmla="*/ 0 h 10"/>
                <a:gd name="T54" fmla="*/ 41 w 147"/>
                <a:gd name="T55" fmla="*/ 0 h 10"/>
                <a:gd name="T56" fmla="*/ 41 w 147"/>
                <a:gd name="T57" fmla="*/ 0 h 10"/>
                <a:gd name="T58" fmla="*/ 37 w 147"/>
                <a:gd name="T59" fmla="*/ 0 h 10"/>
                <a:gd name="T60" fmla="*/ 37 w 147"/>
                <a:gd name="T61" fmla="*/ 0 h 10"/>
                <a:gd name="T62" fmla="*/ 28 w 147"/>
                <a:gd name="T63" fmla="*/ 0 h 10"/>
                <a:gd name="T64" fmla="*/ 28 w 147"/>
                <a:gd name="T65" fmla="*/ 0 h 10"/>
                <a:gd name="T66" fmla="*/ 23 w 147"/>
                <a:gd name="T67" fmla="*/ 0 h 10"/>
                <a:gd name="T68" fmla="*/ 23 w 147"/>
                <a:gd name="T69" fmla="*/ 0 h 10"/>
                <a:gd name="T70" fmla="*/ 18 w 147"/>
                <a:gd name="T71" fmla="*/ 0 h 10"/>
                <a:gd name="T72" fmla="*/ 18 w 147"/>
                <a:gd name="T73" fmla="*/ 0 h 10"/>
                <a:gd name="T74" fmla="*/ 14 w 147"/>
                <a:gd name="T75" fmla="*/ 0 h 10"/>
                <a:gd name="T76" fmla="*/ 9 w 147"/>
                <a:gd name="T77" fmla="*/ 0 h 10"/>
                <a:gd name="T78" fmla="*/ 9 w 147"/>
                <a:gd name="T79" fmla="*/ 0 h 10"/>
                <a:gd name="T80" fmla="*/ 0 w 147"/>
                <a:gd name="T81" fmla="*/ 0 h 10"/>
                <a:gd name="T82" fmla="*/ 0 w 147"/>
                <a:gd name="T83" fmla="*/ 10 h 10"/>
                <a:gd name="T84" fmla="*/ 0 w 147"/>
                <a:gd name="T85" fmla="*/ 10 h 10"/>
                <a:gd name="T86" fmla="*/ 14 w 147"/>
                <a:gd name="T87" fmla="*/ 10 h 10"/>
                <a:gd name="T88" fmla="*/ 14 w 147"/>
                <a:gd name="T89" fmla="*/ 10 h 10"/>
                <a:gd name="T90" fmla="*/ 37 w 147"/>
                <a:gd name="T91" fmla="*/ 10 h 10"/>
                <a:gd name="T92" fmla="*/ 37 w 147"/>
                <a:gd name="T93" fmla="*/ 10 h 10"/>
                <a:gd name="T94" fmla="*/ 83 w 147"/>
                <a:gd name="T95" fmla="*/ 10 h 10"/>
                <a:gd name="T96" fmla="*/ 83 w 147"/>
                <a:gd name="T97" fmla="*/ 10 h 10"/>
                <a:gd name="T98" fmla="*/ 120 w 147"/>
                <a:gd name="T99" fmla="*/ 10 h 10"/>
                <a:gd name="T100" fmla="*/ 120 w 147"/>
                <a:gd name="T101" fmla="*/ 10 h 10"/>
                <a:gd name="T102" fmla="*/ 129 w 147"/>
                <a:gd name="T103" fmla="*/ 10 h 10"/>
                <a:gd name="T104" fmla="*/ 129 w 147"/>
                <a:gd name="T105" fmla="*/ 10 h 10"/>
                <a:gd name="T106" fmla="*/ 138 w 147"/>
                <a:gd name="T107" fmla="*/ 10 h 10"/>
                <a:gd name="T108" fmla="*/ 147 w 147"/>
                <a:gd name="T109" fmla="*/ 5 h 10"/>
                <a:gd name="T110" fmla="*/ 147 w 147"/>
                <a:gd name="T1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" h="10">
                  <a:moveTo>
                    <a:pt x="147" y="5"/>
                  </a:moveTo>
                  <a:lnTo>
                    <a:pt x="147" y="5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3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29" y="10"/>
                  </a:lnTo>
                  <a:lnTo>
                    <a:pt x="129" y="10"/>
                  </a:lnTo>
                  <a:lnTo>
                    <a:pt x="138" y="10"/>
                  </a:lnTo>
                  <a:lnTo>
                    <a:pt x="147" y="5"/>
                  </a:lnTo>
                  <a:lnTo>
                    <a:pt x="14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105">
              <a:extLst>
                <a:ext uri="{FF2B5EF4-FFF2-40B4-BE49-F238E27FC236}">
                  <a16:creationId xmlns:a16="http://schemas.microsoft.com/office/drawing/2014/main" id="{0D223826-AA38-493A-9AC2-DED94EE166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617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0 w 14"/>
                <a:gd name="T3" fmla="*/ 14 w 14"/>
                <a:gd name="T4" fmla="*/ 14 w 14"/>
                <a:gd name="T5" fmla="*/ 5 w 14"/>
                <a:gd name="T6" fmla="*/ 0 w 14"/>
                <a:gd name="T7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106">
              <a:extLst>
                <a:ext uri="{FF2B5EF4-FFF2-40B4-BE49-F238E27FC236}">
                  <a16:creationId xmlns:a16="http://schemas.microsoft.com/office/drawing/2014/main" id="{45728C17-CA57-4DF2-B536-3095900469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0919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4 w 14"/>
                <a:gd name="T5" fmla="*/ 4 w 14"/>
                <a:gd name="T6" fmla="*/ 0 w 14"/>
                <a:gd name="T7" fmla="*/ 0 w 14"/>
                <a:gd name="T8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107">
              <a:extLst>
                <a:ext uri="{FF2B5EF4-FFF2-40B4-BE49-F238E27FC236}">
                  <a16:creationId xmlns:a16="http://schemas.microsoft.com/office/drawing/2014/main" id="{B989CDCB-DDB8-4327-98F3-08A9C44181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77592" y="-115995"/>
              <a:ext cx="14288" cy="7938"/>
            </a:xfrm>
            <a:custGeom>
              <a:avLst/>
              <a:gdLst>
                <a:gd name="T0" fmla="*/ 0 w 9"/>
                <a:gd name="T1" fmla="*/ 5 h 5"/>
                <a:gd name="T2" fmla="*/ 0 w 9"/>
                <a:gd name="T3" fmla="*/ 5 h 5"/>
                <a:gd name="T4" fmla="*/ 4 w 9"/>
                <a:gd name="T5" fmla="*/ 5 h 5"/>
                <a:gd name="T6" fmla="*/ 9 w 9"/>
                <a:gd name="T7" fmla="*/ 0 h 5"/>
                <a:gd name="T8" fmla="*/ 9 w 9"/>
                <a:gd name="T9" fmla="*/ 0 h 5"/>
                <a:gd name="T10" fmla="*/ 0 w 9"/>
                <a:gd name="T11" fmla="*/ 0 h 5"/>
                <a:gd name="T12" fmla="*/ 0 w 9"/>
                <a:gd name="T13" fmla="*/ 5 h 5"/>
                <a:gd name="T14" fmla="*/ 0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108">
              <a:extLst>
                <a:ext uri="{FF2B5EF4-FFF2-40B4-BE49-F238E27FC236}">
                  <a16:creationId xmlns:a16="http://schemas.microsoft.com/office/drawing/2014/main" id="{75DCC12C-7C4C-464E-807E-A86169353A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2528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10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109">
              <a:extLst>
                <a:ext uri="{FF2B5EF4-FFF2-40B4-BE49-F238E27FC236}">
                  <a16:creationId xmlns:a16="http://schemas.microsoft.com/office/drawing/2014/main" id="{F43637AB-2300-4582-9D46-3B9CBA5055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09430" y="-152508"/>
              <a:ext cx="20638" cy="0"/>
            </a:xfrm>
            <a:custGeom>
              <a:avLst/>
              <a:gdLst>
                <a:gd name="T0" fmla="*/ 0 w 13"/>
                <a:gd name="T1" fmla="*/ 0 w 13"/>
                <a:gd name="T2" fmla="*/ 13 w 13"/>
                <a:gd name="T3" fmla="*/ 13 w 13"/>
                <a:gd name="T4" fmla="*/ 0 w 13"/>
                <a:gd name="T5" fmla="*/ 0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Freeform 110">
              <a:extLst>
                <a:ext uri="{FF2B5EF4-FFF2-40B4-BE49-F238E27FC236}">
                  <a16:creationId xmlns:a16="http://schemas.microsoft.com/office/drawing/2014/main" id="{CF85D99E-E90A-47FB-ABBB-C75B754159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68092" y="-136633"/>
              <a:ext cx="14288" cy="6350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0 h 4"/>
                <a:gd name="T8" fmla="*/ 9 w 9"/>
                <a:gd name="T9" fmla="*/ 0 h 4"/>
                <a:gd name="T10" fmla="*/ 9 w 9"/>
                <a:gd name="T11" fmla="*/ 0 h 4"/>
                <a:gd name="T12" fmla="*/ 0 w 9"/>
                <a:gd name="T13" fmla="*/ 0 h 4"/>
                <a:gd name="T14" fmla="*/ 0 w 9"/>
                <a:gd name="T15" fmla="*/ 0 h 4"/>
                <a:gd name="T16" fmla="*/ 0 w 9"/>
                <a:gd name="T17" fmla="*/ 0 h 4"/>
                <a:gd name="T18" fmla="*/ 0 w 9"/>
                <a:gd name="T19" fmla="*/ 4 h 4"/>
                <a:gd name="T20" fmla="*/ 0 w 9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Freeform 111">
              <a:extLst>
                <a:ext uri="{FF2B5EF4-FFF2-40B4-BE49-F238E27FC236}">
                  <a16:creationId xmlns:a16="http://schemas.microsoft.com/office/drawing/2014/main" id="{53A26820-C0BE-442E-ABD8-7602A19448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2053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5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112">
              <a:extLst>
                <a:ext uri="{FF2B5EF4-FFF2-40B4-BE49-F238E27FC236}">
                  <a16:creationId xmlns:a16="http://schemas.microsoft.com/office/drawing/2014/main" id="{728B392D-7DB9-4B20-8546-74678B3688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57043" y="-152508"/>
              <a:ext cx="22225" cy="7938"/>
            </a:xfrm>
            <a:custGeom>
              <a:avLst/>
              <a:gdLst>
                <a:gd name="T0" fmla="*/ 10 w 14"/>
                <a:gd name="T1" fmla="*/ 0 h 5"/>
                <a:gd name="T2" fmla="*/ 10 w 14"/>
                <a:gd name="T3" fmla="*/ 0 h 5"/>
                <a:gd name="T4" fmla="*/ 0 w 14"/>
                <a:gd name="T5" fmla="*/ 5 h 5"/>
                <a:gd name="T6" fmla="*/ 0 w 14"/>
                <a:gd name="T7" fmla="*/ 5 h 5"/>
                <a:gd name="T8" fmla="*/ 10 w 14"/>
                <a:gd name="T9" fmla="*/ 5 h 5"/>
                <a:gd name="T10" fmla="*/ 10 w 14"/>
                <a:gd name="T11" fmla="*/ 5 h 5"/>
                <a:gd name="T12" fmla="*/ 14 w 14"/>
                <a:gd name="T13" fmla="*/ 5 h 5"/>
                <a:gd name="T14" fmla="*/ 14 w 14"/>
                <a:gd name="T15" fmla="*/ 0 h 5"/>
                <a:gd name="T16" fmla="*/ 14 w 14"/>
                <a:gd name="T17" fmla="*/ 0 h 5"/>
                <a:gd name="T18" fmla="*/ 10 w 14"/>
                <a:gd name="T19" fmla="*/ 0 h 5"/>
                <a:gd name="T20" fmla="*/ 10 w 1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5">
                  <a:moveTo>
                    <a:pt x="10" y="0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4" y="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8" name="Freeform 113">
              <a:extLst>
                <a:ext uri="{FF2B5EF4-FFF2-40B4-BE49-F238E27FC236}">
                  <a16:creationId xmlns:a16="http://schemas.microsoft.com/office/drawing/2014/main" id="{2BE08417-830D-4324-8567-8B6628B434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79230" y="-174734"/>
              <a:ext cx="7938" cy="15876"/>
            </a:xfrm>
            <a:custGeom>
              <a:avLst/>
              <a:gdLst>
                <a:gd name="T0" fmla="*/ 0 w 5"/>
                <a:gd name="T1" fmla="*/ 5 h 10"/>
                <a:gd name="T2" fmla="*/ 0 w 5"/>
                <a:gd name="T3" fmla="*/ 5 h 10"/>
                <a:gd name="T4" fmla="*/ 0 w 5"/>
                <a:gd name="T5" fmla="*/ 5 h 10"/>
                <a:gd name="T6" fmla="*/ 0 w 5"/>
                <a:gd name="T7" fmla="*/ 5 h 10"/>
                <a:gd name="T8" fmla="*/ 0 w 5"/>
                <a:gd name="T9" fmla="*/ 10 h 10"/>
                <a:gd name="T10" fmla="*/ 0 w 5"/>
                <a:gd name="T11" fmla="*/ 10 h 10"/>
                <a:gd name="T12" fmla="*/ 5 w 5"/>
                <a:gd name="T13" fmla="*/ 5 h 10"/>
                <a:gd name="T14" fmla="*/ 5 w 5"/>
                <a:gd name="T15" fmla="*/ 5 h 10"/>
                <a:gd name="T16" fmla="*/ 5 w 5"/>
                <a:gd name="T17" fmla="*/ 5 h 10"/>
                <a:gd name="T18" fmla="*/ 0 w 5"/>
                <a:gd name="T19" fmla="*/ 0 h 10"/>
                <a:gd name="T20" fmla="*/ 0 w 5"/>
                <a:gd name="T21" fmla="*/ 0 h 10"/>
                <a:gd name="T22" fmla="*/ 0 w 5"/>
                <a:gd name="T23" fmla="*/ 5 h 10"/>
                <a:gd name="T24" fmla="*/ 0 w 5"/>
                <a:gd name="T2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10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9" name="Freeform 114">
              <a:extLst>
                <a:ext uri="{FF2B5EF4-FFF2-40B4-BE49-F238E27FC236}">
                  <a16:creationId xmlns:a16="http://schemas.microsoft.com/office/drawing/2014/main" id="{3248B794-7CAD-4D1A-B751-3FDBF1FF07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69654" y="126902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0" name="Freeform 115">
              <a:extLst>
                <a:ext uri="{FF2B5EF4-FFF2-40B4-BE49-F238E27FC236}">
                  <a16:creationId xmlns:a16="http://schemas.microsoft.com/office/drawing/2014/main" id="{4E902F8B-11ED-4840-A4A4-9B631D83AE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36570" y="-416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1" name="Freeform 116">
              <a:extLst>
                <a:ext uri="{FF2B5EF4-FFF2-40B4-BE49-F238E27FC236}">
                  <a16:creationId xmlns:a16="http://schemas.microsoft.com/office/drawing/2014/main" id="{A92532F8-C98C-43DB-80CD-5EFDDCC64D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98305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5 w 5"/>
                <a:gd name="T5" fmla="*/ 5 w 5"/>
                <a:gd name="T6" fmla="*/ 0 w 5"/>
                <a:gd name="T7" fmla="*/ 0 w 5"/>
                <a:gd name="T8" fmla="*/ 0 w 5"/>
                <a:gd name="T9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2" name="Freeform 117">
              <a:extLst>
                <a:ext uri="{FF2B5EF4-FFF2-40B4-BE49-F238E27FC236}">
                  <a16:creationId xmlns:a16="http://schemas.microsoft.com/office/drawing/2014/main" id="{ACBC1B9A-A5B3-4A89-B7AC-085F715F94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63342" y="-144571"/>
              <a:ext cx="6350" cy="0"/>
            </a:xfrm>
            <a:custGeom>
              <a:avLst/>
              <a:gdLst>
                <a:gd name="T0" fmla="*/ 4 w 4"/>
                <a:gd name="T1" fmla="*/ 4 w 4"/>
                <a:gd name="T2" fmla="*/ 0 w 4"/>
                <a:gd name="T3" fmla="*/ 0 w 4"/>
                <a:gd name="T4" fmla="*/ 0 w 4"/>
                <a:gd name="T5" fmla="*/ 4 w 4"/>
                <a:gd name="T6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3" name="Freeform 118">
              <a:extLst>
                <a:ext uri="{FF2B5EF4-FFF2-40B4-BE49-F238E27FC236}">
                  <a16:creationId xmlns:a16="http://schemas.microsoft.com/office/drawing/2014/main" id="{CF906102-3553-4BBB-A0E9-AAAFB7BC7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10993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9E5FB35-17E9-42DC-A2D8-A9AEA72A5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798E74F-1B67-4BD6-88B3-23EA35A26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53CFE98-C3F8-4072-88C8-CFB31B11E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C9D7-B688-4263-9427-19F0CA780241}" type="datetimeFigureOut">
              <a:rPr lang="pt-BR" smtClean="0"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2BFEE3-1F4B-40E3-8A07-C93C2A786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970CE8-50F0-4A4B-AB77-E07423065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E2DA9-3A3C-4E1A-859A-1935F74FA77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241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údo_AzulPetról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Agrupar 26">
            <a:extLst>
              <a:ext uri="{FF2B5EF4-FFF2-40B4-BE49-F238E27FC236}">
                <a16:creationId xmlns:a16="http://schemas.microsoft.com/office/drawing/2014/main" id="{5AE79068-3429-4F39-9712-AF3B84F8AD1B}"/>
              </a:ext>
            </a:extLst>
          </p:cNvPr>
          <p:cNvGrpSpPr/>
          <p:nvPr userDrawn="1"/>
        </p:nvGrpSpPr>
        <p:grpSpPr>
          <a:xfrm>
            <a:off x="-333949" y="457202"/>
            <a:ext cx="7539742" cy="1605470"/>
            <a:chOff x="10607678" y="-649414"/>
            <a:chExt cx="2551116" cy="776316"/>
          </a:xfrm>
          <a:solidFill>
            <a:srgbClr val="0A5F55"/>
          </a:solidFill>
        </p:grpSpPr>
        <p:sp>
          <p:nvSpPr>
            <p:cNvPr id="28" name="Freeform 103">
              <a:extLst>
                <a:ext uri="{FF2B5EF4-FFF2-40B4-BE49-F238E27FC236}">
                  <a16:creationId xmlns:a16="http://schemas.microsoft.com/office/drawing/2014/main" id="{7F95361B-A3D6-4E5B-944A-D14357CF105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7678" y="-649414"/>
              <a:ext cx="2551116" cy="650898"/>
            </a:xfrm>
            <a:custGeom>
              <a:avLst/>
              <a:gdLst>
                <a:gd name="T0" fmla="*/ 1575 w 1607"/>
                <a:gd name="T1" fmla="*/ 156 h 410"/>
                <a:gd name="T2" fmla="*/ 1515 w 1607"/>
                <a:gd name="T3" fmla="*/ 46 h 410"/>
                <a:gd name="T4" fmla="*/ 1239 w 1607"/>
                <a:gd name="T5" fmla="*/ 4 h 410"/>
                <a:gd name="T6" fmla="*/ 764 w 1607"/>
                <a:gd name="T7" fmla="*/ 9 h 410"/>
                <a:gd name="T8" fmla="*/ 428 w 1607"/>
                <a:gd name="T9" fmla="*/ 41 h 410"/>
                <a:gd name="T10" fmla="*/ 267 w 1607"/>
                <a:gd name="T11" fmla="*/ 55 h 410"/>
                <a:gd name="T12" fmla="*/ 50 w 1607"/>
                <a:gd name="T13" fmla="*/ 78 h 410"/>
                <a:gd name="T14" fmla="*/ 0 w 1607"/>
                <a:gd name="T15" fmla="*/ 198 h 410"/>
                <a:gd name="T16" fmla="*/ 23 w 1607"/>
                <a:gd name="T17" fmla="*/ 281 h 410"/>
                <a:gd name="T18" fmla="*/ 41 w 1607"/>
                <a:gd name="T19" fmla="*/ 318 h 410"/>
                <a:gd name="T20" fmla="*/ 69 w 1607"/>
                <a:gd name="T21" fmla="*/ 350 h 410"/>
                <a:gd name="T22" fmla="*/ 82 w 1607"/>
                <a:gd name="T23" fmla="*/ 373 h 410"/>
                <a:gd name="T24" fmla="*/ 142 w 1607"/>
                <a:gd name="T25" fmla="*/ 383 h 410"/>
                <a:gd name="T26" fmla="*/ 317 w 1607"/>
                <a:gd name="T27" fmla="*/ 355 h 410"/>
                <a:gd name="T28" fmla="*/ 534 w 1607"/>
                <a:gd name="T29" fmla="*/ 332 h 410"/>
                <a:gd name="T30" fmla="*/ 608 w 1607"/>
                <a:gd name="T31" fmla="*/ 318 h 410"/>
                <a:gd name="T32" fmla="*/ 497 w 1607"/>
                <a:gd name="T33" fmla="*/ 323 h 410"/>
                <a:gd name="T34" fmla="*/ 437 w 1607"/>
                <a:gd name="T35" fmla="*/ 336 h 410"/>
                <a:gd name="T36" fmla="*/ 345 w 1607"/>
                <a:gd name="T37" fmla="*/ 346 h 410"/>
                <a:gd name="T38" fmla="*/ 216 w 1607"/>
                <a:gd name="T39" fmla="*/ 359 h 410"/>
                <a:gd name="T40" fmla="*/ 317 w 1607"/>
                <a:gd name="T41" fmla="*/ 336 h 410"/>
                <a:gd name="T42" fmla="*/ 363 w 1607"/>
                <a:gd name="T43" fmla="*/ 327 h 410"/>
                <a:gd name="T44" fmla="*/ 340 w 1607"/>
                <a:gd name="T45" fmla="*/ 327 h 410"/>
                <a:gd name="T46" fmla="*/ 373 w 1607"/>
                <a:gd name="T47" fmla="*/ 336 h 410"/>
                <a:gd name="T48" fmla="*/ 410 w 1607"/>
                <a:gd name="T49" fmla="*/ 323 h 410"/>
                <a:gd name="T50" fmla="*/ 433 w 1607"/>
                <a:gd name="T51" fmla="*/ 318 h 410"/>
                <a:gd name="T52" fmla="*/ 483 w 1607"/>
                <a:gd name="T53" fmla="*/ 313 h 410"/>
                <a:gd name="T54" fmla="*/ 474 w 1607"/>
                <a:gd name="T55" fmla="*/ 318 h 410"/>
                <a:gd name="T56" fmla="*/ 575 w 1607"/>
                <a:gd name="T57" fmla="*/ 299 h 410"/>
                <a:gd name="T58" fmla="*/ 631 w 1607"/>
                <a:gd name="T59" fmla="*/ 295 h 410"/>
                <a:gd name="T60" fmla="*/ 787 w 1607"/>
                <a:gd name="T61" fmla="*/ 290 h 410"/>
                <a:gd name="T62" fmla="*/ 893 w 1607"/>
                <a:gd name="T63" fmla="*/ 295 h 410"/>
                <a:gd name="T64" fmla="*/ 967 w 1607"/>
                <a:gd name="T65" fmla="*/ 299 h 410"/>
                <a:gd name="T66" fmla="*/ 861 w 1607"/>
                <a:gd name="T67" fmla="*/ 299 h 410"/>
                <a:gd name="T68" fmla="*/ 769 w 1607"/>
                <a:gd name="T69" fmla="*/ 304 h 410"/>
                <a:gd name="T70" fmla="*/ 861 w 1607"/>
                <a:gd name="T71" fmla="*/ 309 h 410"/>
                <a:gd name="T72" fmla="*/ 981 w 1607"/>
                <a:gd name="T73" fmla="*/ 313 h 410"/>
                <a:gd name="T74" fmla="*/ 1105 w 1607"/>
                <a:gd name="T75" fmla="*/ 323 h 410"/>
                <a:gd name="T76" fmla="*/ 1220 w 1607"/>
                <a:gd name="T77" fmla="*/ 332 h 410"/>
                <a:gd name="T78" fmla="*/ 1326 w 1607"/>
                <a:gd name="T79" fmla="*/ 341 h 410"/>
                <a:gd name="T80" fmla="*/ 1405 w 1607"/>
                <a:gd name="T81" fmla="*/ 364 h 410"/>
                <a:gd name="T82" fmla="*/ 1441 w 1607"/>
                <a:gd name="T83" fmla="*/ 410 h 410"/>
                <a:gd name="T84" fmla="*/ 1497 w 1607"/>
                <a:gd name="T85" fmla="*/ 378 h 410"/>
                <a:gd name="T86" fmla="*/ 1547 w 1607"/>
                <a:gd name="T87" fmla="*/ 359 h 410"/>
                <a:gd name="T88" fmla="*/ 1593 w 1607"/>
                <a:gd name="T89" fmla="*/ 313 h 410"/>
                <a:gd name="T90" fmla="*/ 138 w 1607"/>
                <a:gd name="T91" fmla="*/ 369 h 410"/>
                <a:gd name="T92" fmla="*/ 179 w 1607"/>
                <a:gd name="T93" fmla="*/ 336 h 410"/>
                <a:gd name="T94" fmla="*/ 188 w 1607"/>
                <a:gd name="T95" fmla="*/ 364 h 410"/>
                <a:gd name="T96" fmla="*/ 225 w 1607"/>
                <a:gd name="T97" fmla="*/ 332 h 410"/>
                <a:gd name="T98" fmla="*/ 239 w 1607"/>
                <a:gd name="T99" fmla="*/ 332 h 410"/>
                <a:gd name="T100" fmla="*/ 267 w 1607"/>
                <a:gd name="T101" fmla="*/ 341 h 410"/>
                <a:gd name="T102" fmla="*/ 299 w 1607"/>
                <a:gd name="T103" fmla="*/ 327 h 410"/>
                <a:gd name="T104" fmla="*/ 506 w 1607"/>
                <a:gd name="T105" fmla="*/ 299 h 410"/>
                <a:gd name="T106" fmla="*/ 529 w 1607"/>
                <a:gd name="T107" fmla="*/ 309 h 410"/>
                <a:gd name="T108" fmla="*/ 930 w 1607"/>
                <a:gd name="T109" fmla="*/ 290 h 410"/>
                <a:gd name="T110" fmla="*/ 787 w 1607"/>
                <a:gd name="T111" fmla="*/ 286 h 410"/>
                <a:gd name="T112" fmla="*/ 930 w 1607"/>
                <a:gd name="T113" fmla="*/ 281 h 410"/>
                <a:gd name="T114" fmla="*/ 1045 w 1607"/>
                <a:gd name="T115" fmla="*/ 299 h 410"/>
                <a:gd name="T116" fmla="*/ 1078 w 1607"/>
                <a:gd name="T117" fmla="*/ 290 h 410"/>
                <a:gd name="T118" fmla="*/ 1055 w 1607"/>
                <a:gd name="T119" fmla="*/ 286 h 410"/>
                <a:gd name="T120" fmla="*/ 1202 w 1607"/>
                <a:gd name="T121" fmla="*/ 29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07" h="410">
                  <a:moveTo>
                    <a:pt x="1603" y="249"/>
                  </a:moveTo>
                  <a:lnTo>
                    <a:pt x="1603" y="249"/>
                  </a:lnTo>
                  <a:lnTo>
                    <a:pt x="1603" y="249"/>
                  </a:lnTo>
                  <a:lnTo>
                    <a:pt x="1603" y="249"/>
                  </a:lnTo>
                  <a:lnTo>
                    <a:pt x="1607" y="244"/>
                  </a:lnTo>
                  <a:lnTo>
                    <a:pt x="1607" y="244"/>
                  </a:lnTo>
                  <a:lnTo>
                    <a:pt x="1603" y="244"/>
                  </a:lnTo>
                  <a:lnTo>
                    <a:pt x="1603" y="244"/>
                  </a:lnTo>
                  <a:lnTo>
                    <a:pt x="1598" y="244"/>
                  </a:lnTo>
                  <a:lnTo>
                    <a:pt x="1598" y="244"/>
                  </a:lnTo>
                  <a:lnTo>
                    <a:pt x="1570" y="207"/>
                  </a:lnTo>
                  <a:lnTo>
                    <a:pt x="1570" y="207"/>
                  </a:lnTo>
                  <a:lnTo>
                    <a:pt x="1575" y="184"/>
                  </a:lnTo>
                  <a:lnTo>
                    <a:pt x="1575" y="156"/>
                  </a:lnTo>
                  <a:lnTo>
                    <a:pt x="1575" y="156"/>
                  </a:lnTo>
                  <a:lnTo>
                    <a:pt x="1575" y="152"/>
                  </a:lnTo>
                  <a:lnTo>
                    <a:pt x="1575" y="152"/>
                  </a:lnTo>
                  <a:lnTo>
                    <a:pt x="1580" y="143"/>
                  </a:lnTo>
                  <a:lnTo>
                    <a:pt x="1580" y="143"/>
                  </a:lnTo>
                  <a:lnTo>
                    <a:pt x="1561" y="133"/>
                  </a:lnTo>
                  <a:lnTo>
                    <a:pt x="1552" y="120"/>
                  </a:lnTo>
                  <a:lnTo>
                    <a:pt x="1552" y="120"/>
                  </a:lnTo>
                  <a:lnTo>
                    <a:pt x="1552" y="92"/>
                  </a:lnTo>
                  <a:lnTo>
                    <a:pt x="1543" y="69"/>
                  </a:lnTo>
                  <a:lnTo>
                    <a:pt x="1543" y="69"/>
                  </a:lnTo>
                  <a:lnTo>
                    <a:pt x="1529" y="55"/>
                  </a:lnTo>
                  <a:lnTo>
                    <a:pt x="1515" y="50"/>
                  </a:lnTo>
                  <a:lnTo>
                    <a:pt x="1515" y="50"/>
                  </a:lnTo>
                  <a:lnTo>
                    <a:pt x="1515" y="46"/>
                  </a:lnTo>
                  <a:lnTo>
                    <a:pt x="1515" y="46"/>
                  </a:lnTo>
                  <a:lnTo>
                    <a:pt x="1511" y="36"/>
                  </a:lnTo>
                  <a:lnTo>
                    <a:pt x="1501" y="27"/>
                  </a:lnTo>
                  <a:lnTo>
                    <a:pt x="1501" y="27"/>
                  </a:lnTo>
                  <a:lnTo>
                    <a:pt x="1488" y="18"/>
                  </a:lnTo>
                  <a:lnTo>
                    <a:pt x="1465" y="13"/>
                  </a:lnTo>
                  <a:lnTo>
                    <a:pt x="1465" y="13"/>
                  </a:lnTo>
                  <a:lnTo>
                    <a:pt x="1418" y="13"/>
                  </a:lnTo>
                  <a:lnTo>
                    <a:pt x="1418" y="13"/>
                  </a:lnTo>
                  <a:lnTo>
                    <a:pt x="1391" y="9"/>
                  </a:lnTo>
                  <a:lnTo>
                    <a:pt x="1391" y="9"/>
                  </a:lnTo>
                  <a:lnTo>
                    <a:pt x="1345" y="9"/>
                  </a:lnTo>
                  <a:lnTo>
                    <a:pt x="1345" y="9"/>
                  </a:lnTo>
                  <a:lnTo>
                    <a:pt x="1285" y="4"/>
                  </a:lnTo>
                  <a:lnTo>
                    <a:pt x="1285" y="4"/>
                  </a:lnTo>
                  <a:lnTo>
                    <a:pt x="1239" y="4"/>
                  </a:lnTo>
                  <a:lnTo>
                    <a:pt x="1239" y="4"/>
                  </a:lnTo>
                  <a:lnTo>
                    <a:pt x="1179" y="4"/>
                  </a:lnTo>
                  <a:lnTo>
                    <a:pt x="1179" y="4"/>
                  </a:lnTo>
                  <a:lnTo>
                    <a:pt x="1022" y="0"/>
                  </a:lnTo>
                  <a:lnTo>
                    <a:pt x="1022" y="0"/>
                  </a:lnTo>
                  <a:lnTo>
                    <a:pt x="921" y="0"/>
                  </a:lnTo>
                  <a:lnTo>
                    <a:pt x="921" y="0"/>
                  </a:lnTo>
                  <a:lnTo>
                    <a:pt x="912" y="4"/>
                  </a:lnTo>
                  <a:lnTo>
                    <a:pt x="912" y="4"/>
                  </a:lnTo>
                  <a:lnTo>
                    <a:pt x="852" y="4"/>
                  </a:lnTo>
                  <a:lnTo>
                    <a:pt x="852" y="4"/>
                  </a:lnTo>
                  <a:lnTo>
                    <a:pt x="797" y="9"/>
                  </a:lnTo>
                  <a:lnTo>
                    <a:pt x="797" y="9"/>
                  </a:lnTo>
                  <a:lnTo>
                    <a:pt x="764" y="9"/>
                  </a:lnTo>
                  <a:lnTo>
                    <a:pt x="764" y="9"/>
                  </a:lnTo>
                  <a:lnTo>
                    <a:pt x="718" y="13"/>
                  </a:lnTo>
                  <a:lnTo>
                    <a:pt x="718" y="13"/>
                  </a:lnTo>
                  <a:lnTo>
                    <a:pt x="668" y="18"/>
                  </a:lnTo>
                  <a:lnTo>
                    <a:pt x="668" y="18"/>
                  </a:lnTo>
                  <a:lnTo>
                    <a:pt x="663" y="18"/>
                  </a:lnTo>
                  <a:lnTo>
                    <a:pt x="663" y="18"/>
                  </a:lnTo>
                  <a:lnTo>
                    <a:pt x="626" y="23"/>
                  </a:lnTo>
                  <a:lnTo>
                    <a:pt x="626" y="23"/>
                  </a:lnTo>
                  <a:lnTo>
                    <a:pt x="585" y="23"/>
                  </a:lnTo>
                  <a:lnTo>
                    <a:pt x="585" y="23"/>
                  </a:lnTo>
                  <a:lnTo>
                    <a:pt x="511" y="32"/>
                  </a:lnTo>
                  <a:lnTo>
                    <a:pt x="511" y="32"/>
                  </a:lnTo>
                  <a:lnTo>
                    <a:pt x="437" y="41"/>
                  </a:lnTo>
                  <a:lnTo>
                    <a:pt x="437" y="41"/>
                  </a:lnTo>
                  <a:lnTo>
                    <a:pt x="428" y="41"/>
                  </a:lnTo>
                  <a:lnTo>
                    <a:pt x="428" y="41"/>
                  </a:lnTo>
                  <a:lnTo>
                    <a:pt x="428" y="36"/>
                  </a:lnTo>
                  <a:lnTo>
                    <a:pt x="433" y="36"/>
                  </a:lnTo>
                  <a:lnTo>
                    <a:pt x="433" y="36"/>
                  </a:lnTo>
                  <a:lnTo>
                    <a:pt x="428" y="32"/>
                  </a:lnTo>
                  <a:lnTo>
                    <a:pt x="428" y="32"/>
                  </a:lnTo>
                  <a:lnTo>
                    <a:pt x="387" y="36"/>
                  </a:lnTo>
                  <a:lnTo>
                    <a:pt x="387" y="36"/>
                  </a:lnTo>
                  <a:lnTo>
                    <a:pt x="377" y="36"/>
                  </a:lnTo>
                  <a:lnTo>
                    <a:pt x="377" y="36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21" y="60"/>
                  </a:lnTo>
                  <a:lnTo>
                    <a:pt x="221" y="60"/>
                  </a:lnTo>
                  <a:lnTo>
                    <a:pt x="188" y="64"/>
                  </a:lnTo>
                  <a:lnTo>
                    <a:pt x="188" y="64"/>
                  </a:lnTo>
                  <a:lnTo>
                    <a:pt x="133" y="64"/>
                  </a:lnTo>
                  <a:lnTo>
                    <a:pt x="133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64" y="69"/>
                  </a:lnTo>
                  <a:lnTo>
                    <a:pt x="50" y="78"/>
                  </a:lnTo>
                  <a:lnTo>
                    <a:pt x="27" y="92"/>
                  </a:lnTo>
                  <a:lnTo>
                    <a:pt x="27" y="92"/>
                  </a:lnTo>
                  <a:lnTo>
                    <a:pt x="27" y="96"/>
                  </a:lnTo>
                  <a:lnTo>
                    <a:pt x="27" y="96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3" y="13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56"/>
                  </a:lnTo>
                  <a:lnTo>
                    <a:pt x="9" y="156"/>
                  </a:lnTo>
                  <a:lnTo>
                    <a:pt x="9" y="166"/>
                  </a:lnTo>
                  <a:lnTo>
                    <a:pt x="9" y="166"/>
                  </a:lnTo>
                  <a:lnTo>
                    <a:pt x="4" y="180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4" y="249"/>
                  </a:lnTo>
                  <a:lnTo>
                    <a:pt x="4" y="249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8" y="272"/>
                  </a:lnTo>
                  <a:lnTo>
                    <a:pt x="23" y="281"/>
                  </a:lnTo>
                  <a:lnTo>
                    <a:pt x="23" y="281"/>
                  </a:lnTo>
                  <a:lnTo>
                    <a:pt x="23" y="286"/>
                  </a:lnTo>
                  <a:lnTo>
                    <a:pt x="27" y="290"/>
                  </a:lnTo>
                  <a:lnTo>
                    <a:pt x="27" y="290"/>
                  </a:lnTo>
                  <a:lnTo>
                    <a:pt x="32" y="290"/>
                  </a:lnTo>
                  <a:lnTo>
                    <a:pt x="32" y="290"/>
                  </a:lnTo>
                  <a:lnTo>
                    <a:pt x="32" y="299"/>
                  </a:lnTo>
                  <a:lnTo>
                    <a:pt x="32" y="304"/>
                  </a:lnTo>
                  <a:lnTo>
                    <a:pt x="32" y="304"/>
                  </a:lnTo>
                  <a:lnTo>
                    <a:pt x="36" y="309"/>
                  </a:lnTo>
                  <a:lnTo>
                    <a:pt x="41" y="309"/>
                  </a:lnTo>
                  <a:lnTo>
                    <a:pt x="41" y="309"/>
                  </a:lnTo>
                  <a:lnTo>
                    <a:pt x="36" y="318"/>
                  </a:lnTo>
                  <a:lnTo>
                    <a:pt x="36" y="318"/>
                  </a:lnTo>
                  <a:lnTo>
                    <a:pt x="41" y="318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7"/>
                  </a:lnTo>
                  <a:lnTo>
                    <a:pt x="50" y="327"/>
                  </a:lnTo>
                  <a:lnTo>
                    <a:pt x="46" y="332"/>
                  </a:lnTo>
                  <a:lnTo>
                    <a:pt x="46" y="332"/>
                  </a:lnTo>
                  <a:lnTo>
                    <a:pt x="55" y="336"/>
                  </a:lnTo>
                  <a:lnTo>
                    <a:pt x="55" y="336"/>
                  </a:lnTo>
                  <a:lnTo>
                    <a:pt x="64" y="341"/>
                  </a:lnTo>
                  <a:lnTo>
                    <a:pt x="69" y="346"/>
                  </a:lnTo>
                  <a:lnTo>
                    <a:pt x="69" y="346"/>
                  </a:lnTo>
                  <a:lnTo>
                    <a:pt x="69" y="350"/>
                  </a:lnTo>
                  <a:lnTo>
                    <a:pt x="69" y="350"/>
                  </a:lnTo>
                  <a:lnTo>
                    <a:pt x="78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92" y="355"/>
                  </a:lnTo>
                  <a:lnTo>
                    <a:pt x="92" y="355"/>
                  </a:lnTo>
                  <a:lnTo>
                    <a:pt x="73" y="359"/>
                  </a:lnTo>
                  <a:lnTo>
                    <a:pt x="73" y="359"/>
                  </a:lnTo>
                  <a:lnTo>
                    <a:pt x="78" y="364"/>
                  </a:lnTo>
                  <a:lnTo>
                    <a:pt x="78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82" y="373"/>
                  </a:lnTo>
                  <a:lnTo>
                    <a:pt x="82" y="373"/>
                  </a:lnTo>
                  <a:lnTo>
                    <a:pt x="82" y="378"/>
                  </a:lnTo>
                  <a:lnTo>
                    <a:pt x="82" y="378"/>
                  </a:lnTo>
                  <a:lnTo>
                    <a:pt x="92" y="378"/>
                  </a:lnTo>
                  <a:lnTo>
                    <a:pt x="101" y="378"/>
                  </a:lnTo>
                  <a:lnTo>
                    <a:pt x="101" y="378"/>
                  </a:lnTo>
                  <a:lnTo>
                    <a:pt x="96" y="383"/>
                  </a:lnTo>
                  <a:lnTo>
                    <a:pt x="92" y="387"/>
                  </a:lnTo>
                  <a:lnTo>
                    <a:pt x="92" y="387"/>
                  </a:lnTo>
                  <a:lnTo>
                    <a:pt x="92" y="392"/>
                  </a:lnTo>
                  <a:lnTo>
                    <a:pt x="92" y="392"/>
                  </a:lnTo>
                  <a:lnTo>
                    <a:pt x="101" y="392"/>
                  </a:lnTo>
                  <a:lnTo>
                    <a:pt x="110" y="392"/>
                  </a:lnTo>
                  <a:lnTo>
                    <a:pt x="110" y="392"/>
                  </a:lnTo>
                  <a:lnTo>
                    <a:pt x="142" y="383"/>
                  </a:lnTo>
                  <a:lnTo>
                    <a:pt x="142" y="383"/>
                  </a:lnTo>
                  <a:lnTo>
                    <a:pt x="152" y="383"/>
                  </a:lnTo>
                  <a:lnTo>
                    <a:pt x="152" y="383"/>
                  </a:lnTo>
                  <a:lnTo>
                    <a:pt x="175" y="378"/>
                  </a:lnTo>
                  <a:lnTo>
                    <a:pt x="175" y="378"/>
                  </a:lnTo>
                  <a:lnTo>
                    <a:pt x="216" y="369"/>
                  </a:lnTo>
                  <a:lnTo>
                    <a:pt x="216" y="369"/>
                  </a:lnTo>
                  <a:lnTo>
                    <a:pt x="221" y="369"/>
                  </a:lnTo>
                  <a:lnTo>
                    <a:pt x="221" y="369"/>
                  </a:lnTo>
                  <a:lnTo>
                    <a:pt x="230" y="369"/>
                  </a:lnTo>
                  <a:lnTo>
                    <a:pt x="230" y="369"/>
                  </a:lnTo>
                  <a:lnTo>
                    <a:pt x="253" y="364"/>
                  </a:lnTo>
                  <a:lnTo>
                    <a:pt x="253" y="364"/>
                  </a:lnTo>
                  <a:lnTo>
                    <a:pt x="294" y="359"/>
                  </a:lnTo>
                  <a:lnTo>
                    <a:pt x="294" y="359"/>
                  </a:lnTo>
                  <a:lnTo>
                    <a:pt x="317" y="355"/>
                  </a:lnTo>
                  <a:lnTo>
                    <a:pt x="317" y="355"/>
                  </a:lnTo>
                  <a:lnTo>
                    <a:pt x="345" y="355"/>
                  </a:lnTo>
                  <a:lnTo>
                    <a:pt x="345" y="355"/>
                  </a:lnTo>
                  <a:lnTo>
                    <a:pt x="382" y="350"/>
                  </a:lnTo>
                  <a:lnTo>
                    <a:pt x="382" y="350"/>
                  </a:lnTo>
                  <a:lnTo>
                    <a:pt x="419" y="346"/>
                  </a:lnTo>
                  <a:lnTo>
                    <a:pt x="419" y="346"/>
                  </a:lnTo>
                  <a:lnTo>
                    <a:pt x="456" y="341"/>
                  </a:lnTo>
                  <a:lnTo>
                    <a:pt x="456" y="341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529" y="332"/>
                  </a:lnTo>
                  <a:lnTo>
                    <a:pt x="529" y="332"/>
                  </a:lnTo>
                  <a:lnTo>
                    <a:pt x="534" y="332"/>
                  </a:lnTo>
                  <a:lnTo>
                    <a:pt x="534" y="332"/>
                  </a:lnTo>
                  <a:lnTo>
                    <a:pt x="580" y="327"/>
                  </a:lnTo>
                  <a:lnTo>
                    <a:pt x="580" y="327"/>
                  </a:lnTo>
                  <a:lnTo>
                    <a:pt x="585" y="327"/>
                  </a:lnTo>
                  <a:lnTo>
                    <a:pt x="585" y="327"/>
                  </a:lnTo>
                  <a:lnTo>
                    <a:pt x="608" y="327"/>
                  </a:lnTo>
                  <a:lnTo>
                    <a:pt x="635" y="323"/>
                  </a:lnTo>
                  <a:lnTo>
                    <a:pt x="635" y="323"/>
                  </a:lnTo>
                  <a:lnTo>
                    <a:pt x="654" y="323"/>
                  </a:lnTo>
                  <a:lnTo>
                    <a:pt x="654" y="323"/>
                  </a:lnTo>
                  <a:lnTo>
                    <a:pt x="640" y="318"/>
                  </a:lnTo>
                  <a:lnTo>
                    <a:pt x="631" y="323"/>
                  </a:lnTo>
                  <a:lnTo>
                    <a:pt x="631" y="323"/>
                  </a:lnTo>
                  <a:lnTo>
                    <a:pt x="626" y="318"/>
                  </a:lnTo>
                  <a:lnTo>
                    <a:pt x="626" y="318"/>
                  </a:lnTo>
                  <a:lnTo>
                    <a:pt x="608" y="318"/>
                  </a:lnTo>
                  <a:lnTo>
                    <a:pt x="608" y="318"/>
                  </a:lnTo>
                  <a:lnTo>
                    <a:pt x="575" y="323"/>
                  </a:lnTo>
                  <a:lnTo>
                    <a:pt x="575" y="323"/>
                  </a:lnTo>
                  <a:lnTo>
                    <a:pt x="562" y="327"/>
                  </a:lnTo>
                  <a:lnTo>
                    <a:pt x="548" y="323"/>
                  </a:lnTo>
                  <a:lnTo>
                    <a:pt x="548" y="323"/>
                  </a:lnTo>
                  <a:lnTo>
                    <a:pt x="529" y="323"/>
                  </a:lnTo>
                  <a:lnTo>
                    <a:pt x="529" y="323"/>
                  </a:lnTo>
                  <a:lnTo>
                    <a:pt x="525" y="327"/>
                  </a:lnTo>
                  <a:lnTo>
                    <a:pt x="525" y="327"/>
                  </a:lnTo>
                  <a:lnTo>
                    <a:pt x="520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497" y="323"/>
                  </a:lnTo>
                  <a:lnTo>
                    <a:pt x="497" y="323"/>
                  </a:lnTo>
                  <a:lnTo>
                    <a:pt x="492" y="327"/>
                  </a:lnTo>
                  <a:lnTo>
                    <a:pt x="483" y="327"/>
                  </a:lnTo>
                  <a:lnTo>
                    <a:pt x="483" y="327"/>
                  </a:lnTo>
                  <a:lnTo>
                    <a:pt x="474" y="332"/>
                  </a:lnTo>
                  <a:lnTo>
                    <a:pt x="469" y="332"/>
                  </a:lnTo>
                  <a:lnTo>
                    <a:pt x="469" y="332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0" y="327"/>
                  </a:lnTo>
                  <a:lnTo>
                    <a:pt x="460" y="327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1" y="336"/>
                  </a:lnTo>
                  <a:lnTo>
                    <a:pt x="446" y="336"/>
                  </a:lnTo>
                  <a:lnTo>
                    <a:pt x="437" y="336"/>
                  </a:lnTo>
                  <a:lnTo>
                    <a:pt x="437" y="336"/>
                  </a:lnTo>
                  <a:lnTo>
                    <a:pt x="433" y="336"/>
                  </a:lnTo>
                  <a:lnTo>
                    <a:pt x="433" y="336"/>
                  </a:lnTo>
                  <a:lnTo>
                    <a:pt x="423" y="336"/>
                  </a:lnTo>
                  <a:lnTo>
                    <a:pt x="423" y="336"/>
                  </a:lnTo>
                  <a:lnTo>
                    <a:pt x="419" y="336"/>
                  </a:lnTo>
                  <a:lnTo>
                    <a:pt x="419" y="336"/>
                  </a:lnTo>
                  <a:lnTo>
                    <a:pt x="410" y="341"/>
                  </a:lnTo>
                  <a:lnTo>
                    <a:pt x="400" y="341"/>
                  </a:lnTo>
                  <a:lnTo>
                    <a:pt x="400" y="341"/>
                  </a:lnTo>
                  <a:lnTo>
                    <a:pt x="387" y="341"/>
                  </a:lnTo>
                  <a:lnTo>
                    <a:pt x="387" y="341"/>
                  </a:lnTo>
                  <a:lnTo>
                    <a:pt x="350" y="346"/>
                  </a:lnTo>
                  <a:lnTo>
                    <a:pt x="350" y="346"/>
                  </a:lnTo>
                  <a:lnTo>
                    <a:pt x="345" y="346"/>
                  </a:lnTo>
                  <a:lnTo>
                    <a:pt x="345" y="346"/>
                  </a:lnTo>
                  <a:lnTo>
                    <a:pt x="331" y="346"/>
                  </a:lnTo>
                  <a:lnTo>
                    <a:pt x="317" y="346"/>
                  </a:lnTo>
                  <a:lnTo>
                    <a:pt x="317" y="346"/>
                  </a:lnTo>
                  <a:lnTo>
                    <a:pt x="290" y="355"/>
                  </a:lnTo>
                  <a:lnTo>
                    <a:pt x="290" y="355"/>
                  </a:lnTo>
                  <a:lnTo>
                    <a:pt x="271" y="355"/>
                  </a:lnTo>
                  <a:lnTo>
                    <a:pt x="271" y="355"/>
                  </a:lnTo>
                  <a:lnTo>
                    <a:pt x="248" y="355"/>
                  </a:lnTo>
                  <a:lnTo>
                    <a:pt x="248" y="355"/>
                  </a:lnTo>
                  <a:lnTo>
                    <a:pt x="225" y="359"/>
                  </a:lnTo>
                  <a:lnTo>
                    <a:pt x="225" y="359"/>
                  </a:lnTo>
                  <a:lnTo>
                    <a:pt x="207" y="359"/>
                  </a:lnTo>
                  <a:lnTo>
                    <a:pt x="207" y="359"/>
                  </a:lnTo>
                  <a:lnTo>
                    <a:pt x="216" y="359"/>
                  </a:lnTo>
                  <a:lnTo>
                    <a:pt x="216" y="359"/>
                  </a:lnTo>
                  <a:lnTo>
                    <a:pt x="235" y="355"/>
                  </a:lnTo>
                  <a:lnTo>
                    <a:pt x="235" y="355"/>
                  </a:lnTo>
                  <a:lnTo>
                    <a:pt x="253" y="350"/>
                  </a:lnTo>
                  <a:lnTo>
                    <a:pt x="253" y="350"/>
                  </a:lnTo>
                  <a:lnTo>
                    <a:pt x="281" y="350"/>
                  </a:lnTo>
                  <a:lnTo>
                    <a:pt x="281" y="350"/>
                  </a:lnTo>
                  <a:lnTo>
                    <a:pt x="299" y="346"/>
                  </a:lnTo>
                  <a:lnTo>
                    <a:pt x="299" y="346"/>
                  </a:lnTo>
                  <a:lnTo>
                    <a:pt x="304" y="346"/>
                  </a:lnTo>
                  <a:lnTo>
                    <a:pt x="304" y="346"/>
                  </a:lnTo>
                  <a:lnTo>
                    <a:pt x="304" y="336"/>
                  </a:lnTo>
                  <a:lnTo>
                    <a:pt x="304" y="336"/>
                  </a:lnTo>
                  <a:lnTo>
                    <a:pt x="317" y="336"/>
                  </a:lnTo>
                  <a:lnTo>
                    <a:pt x="317" y="336"/>
                  </a:lnTo>
                  <a:lnTo>
                    <a:pt x="313" y="341"/>
                  </a:lnTo>
                  <a:lnTo>
                    <a:pt x="313" y="341"/>
                  </a:lnTo>
                  <a:lnTo>
                    <a:pt x="308" y="346"/>
                  </a:lnTo>
                  <a:lnTo>
                    <a:pt x="308" y="346"/>
                  </a:lnTo>
                  <a:lnTo>
                    <a:pt x="322" y="346"/>
                  </a:lnTo>
                  <a:lnTo>
                    <a:pt x="331" y="336"/>
                  </a:lnTo>
                  <a:lnTo>
                    <a:pt x="331" y="336"/>
                  </a:lnTo>
                  <a:lnTo>
                    <a:pt x="331" y="332"/>
                  </a:lnTo>
                  <a:lnTo>
                    <a:pt x="331" y="332"/>
                  </a:lnTo>
                  <a:lnTo>
                    <a:pt x="345" y="336"/>
                  </a:lnTo>
                  <a:lnTo>
                    <a:pt x="345" y="336"/>
                  </a:lnTo>
                  <a:lnTo>
                    <a:pt x="350" y="332"/>
                  </a:lnTo>
                  <a:lnTo>
                    <a:pt x="350" y="332"/>
                  </a:lnTo>
                  <a:lnTo>
                    <a:pt x="359" y="332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73" y="323"/>
                  </a:lnTo>
                  <a:lnTo>
                    <a:pt x="373" y="323"/>
                  </a:lnTo>
                  <a:lnTo>
                    <a:pt x="368" y="318"/>
                  </a:lnTo>
                  <a:lnTo>
                    <a:pt x="368" y="318"/>
                  </a:lnTo>
                  <a:lnTo>
                    <a:pt x="359" y="323"/>
                  </a:lnTo>
                  <a:lnTo>
                    <a:pt x="354" y="323"/>
                  </a:lnTo>
                  <a:lnTo>
                    <a:pt x="354" y="323"/>
                  </a:lnTo>
                  <a:lnTo>
                    <a:pt x="350" y="323"/>
                  </a:lnTo>
                  <a:lnTo>
                    <a:pt x="345" y="323"/>
                  </a:lnTo>
                  <a:lnTo>
                    <a:pt x="345" y="323"/>
                  </a:lnTo>
                  <a:lnTo>
                    <a:pt x="340" y="327"/>
                  </a:lnTo>
                  <a:lnTo>
                    <a:pt x="340" y="327"/>
                  </a:lnTo>
                  <a:lnTo>
                    <a:pt x="340" y="323"/>
                  </a:lnTo>
                  <a:lnTo>
                    <a:pt x="340" y="323"/>
                  </a:lnTo>
                  <a:lnTo>
                    <a:pt x="331" y="323"/>
                  </a:lnTo>
                  <a:lnTo>
                    <a:pt x="331" y="323"/>
                  </a:lnTo>
                  <a:lnTo>
                    <a:pt x="354" y="318"/>
                  </a:lnTo>
                  <a:lnTo>
                    <a:pt x="354" y="318"/>
                  </a:lnTo>
                  <a:lnTo>
                    <a:pt x="377" y="318"/>
                  </a:lnTo>
                  <a:lnTo>
                    <a:pt x="377" y="318"/>
                  </a:lnTo>
                  <a:lnTo>
                    <a:pt x="382" y="318"/>
                  </a:lnTo>
                  <a:lnTo>
                    <a:pt x="382" y="318"/>
                  </a:lnTo>
                  <a:lnTo>
                    <a:pt x="377" y="323"/>
                  </a:lnTo>
                  <a:lnTo>
                    <a:pt x="377" y="323"/>
                  </a:lnTo>
                  <a:lnTo>
                    <a:pt x="373" y="327"/>
                  </a:lnTo>
                  <a:lnTo>
                    <a:pt x="373" y="327"/>
                  </a:lnTo>
                  <a:lnTo>
                    <a:pt x="373" y="336"/>
                  </a:lnTo>
                  <a:lnTo>
                    <a:pt x="373" y="336"/>
                  </a:lnTo>
                  <a:lnTo>
                    <a:pt x="377" y="327"/>
                  </a:lnTo>
                  <a:lnTo>
                    <a:pt x="377" y="327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7" y="332"/>
                  </a:lnTo>
                  <a:lnTo>
                    <a:pt x="387" y="332"/>
                  </a:lnTo>
                  <a:lnTo>
                    <a:pt x="382" y="327"/>
                  </a:lnTo>
                  <a:lnTo>
                    <a:pt x="382" y="327"/>
                  </a:lnTo>
                  <a:lnTo>
                    <a:pt x="391" y="327"/>
                  </a:lnTo>
                  <a:lnTo>
                    <a:pt x="391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3"/>
                  </a:lnTo>
                  <a:lnTo>
                    <a:pt x="410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18"/>
                  </a:lnTo>
                  <a:lnTo>
                    <a:pt x="391" y="318"/>
                  </a:lnTo>
                  <a:lnTo>
                    <a:pt x="391" y="318"/>
                  </a:lnTo>
                  <a:lnTo>
                    <a:pt x="391" y="323"/>
                  </a:lnTo>
                  <a:lnTo>
                    <a:pt x="391" y="323"/>
                  </a:lnTo>
                  <a:lnTo>
                    <a:pt x="419" y="318"/>
                  </a:lnTo>
                  <a:lnTo>
                    <a:pt x="419" y="318"/>
                  </a:lnTo>
                  <a:lnTo>
                    <a:pt x="423" y="318"/>
                  </a:lnTo>
                  <a:lnTo>
                    <a:pt x="423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51" y="313"/>
                  </a:lnTo>
                  <a:lnTo>
                    <a:pt x="451" y="313"/>
                  </a:lnTo>
                  <a:lnTo>
                    <a:pt x="465" y="313"/>
                  </a:lnTo>
                  <a:lnTo>
                    <a:pt x="479" y="313"/>
                  </a:lnTo>
                  <a:lnTo>
                    <a:pt x="479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502" y="309"/>
                  </a:lnTo>
                  <a:lnTo>
                    <a:pt x="502" y="309"/>
                  </a:lnTo>
                  <a:lnTo>
                    <a:pt x="506" y="309"/>
                  </a:lnTo>
                  <a:lnTo>
                    <a:pt x="506" y="309"/>
                  </a:lnTo>
                  <a:lnTo>
                    <a:pt x="511" y="313"/>
                  </a:lnTo>
                  <a:lnTo>
                    <a:pt x="511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465" y="318"/>
                  </a:lnTo>
                  <a:lnTo>
                    <a:pt x="465" y="318"/>
                  </a:lnTo>
                  <a:lnTo>
                    <a:pt x="428" y="318"/>
                  </a:lnTo>
                  <a:lnTo>
                    <a:pt x="428" y="318"/>
                  </a:lnTo>
                  <a:lnTo>
                    <a:pt x="419" y="323"/>
                  </a:lnTo>
                  <a:lnTo>
                    <a:pt x="419" y="323"/>
                  </a:lnTo>
                  <a:lnTo>
                    <a:pt x="433" y="323"/>
                  </a:lnTo>
                  <a:lnTo>
                    <a:pt x="433" y="323"/>
                  </a:lnTo>
                  <a:lnTo>
                    <a:pt x="442" y="323"/>
                  </a:lnTo>
                  <a:lnTo>
                    <a:pt x="442" y="323"/>
                  </a:lnTo>
                  <a:lnTo>
                    <a:pt x="465" y="323"/>
                  </a:lnTo>
                  <a:lnTo>
                    <a:pt x="465" y="323"/>
                  </a:lnTo>
                  <a:lnTo>
                    <a:pt x="474" y="318"/>
                  </a:lnTo>
                  <a:lnTo>
                    <a:pt x="474" y="318"/>
                  </a:lnTo>
                  <a:lnTo>
                    <a:pt x="506" y="318"/>
                  </a:lnTo>
                  <a:lnTo>
                    <a:pt x="506" y="318"/>
                  </a:lnTo>
                  <a:lnTo>
                    <a:pt x="548" y="313"/>
                  </a:lnTo>
                  <a:lnTo>
                    <a:pt x="548" y="313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603" y="309"/>
                  </a:lnTo>
                  <a:lnTo>
                    <a:pt x="603" y="309"/>
                  </a:lnTo>
                  <a:lnTo>
                    <a:pt x="608" y="309"/>
                  </a:lnTo>
                  <a:lnTo>
                    <a:pt x="608" y="309"/>
                  </a:lnTo>
                  <a:lnTo>
                    <a:pt x="608" y="299"/>
                  </a:lnTo>
                  <a:lnTo>
                    <a:pt x="608" y="299"/>
                  </a:lnTo>
                  <a:lnTo>
                    <a:pt x="575" y="299"/>
                  </a:lnTo>
                  <a:lnTo>
                    <a:pt x="575" y="299"/>
                  </a:lnTo>
                  <a:lnTo>
                    <a:pt x="557" y="299"/>
                  </a:lnTo>
                  <a:lnTo>
                    <a:pt x="557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34" y="299"/>
                  </a:lnTo>
                  <a:lnTo>
                    <a:pt x="543" y="295"/>
                  </a:lnTo>
                  <a:lnTo>
                    <a:pt x="543" y="295"/>
                  </a:lnTo>
                  <a:lnTo>
                    <a:pt x="571" y="295"/>
                  </a:lnTo>
                  <a:lnTo>
                    <a:pt x="594" y="295"/>
                  </a:lnTo>
                  <a:lnTo>
                    <a:pt x="594" y="295"/>
                  </a:lnTo>
                  <a:lnTo>
                    <a:pt x="631" y="295"/>
                  </a:lnTo>
                  <a:lnTo>
                    <a:pt x="631" y="295"/>
                  </a:lnTo>
                  <a:lnTo>
                    <a:pt x="668" y="295"/>
                  </a:lnTo>
                  <a:lnTo>
                    <a:pt x="668" y="295"/>
                  </a:lnTo>
                  <a:lnTo>
                    <a:pt x="686" y="290"/>
                  </a:lnTo>
                  <a:lnTo>
                    <a:pt x="686" y="290"/>
                  </a:lnTo>
                  <a:lnTo>
                    <a:pt x="704" y="290"/>
                  </a:lnTo>
                  <a:lnTo>
                    <a:pt x="704" y="290"/>
                  </a:lnTo>
                  <a:lnTo>
                    <a:pt x="727" y="290"/>
                  </a:lnTo>
                  <a:lnTo>
                    <a:pt x="727" y="290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55" y="290"/>
                  </a:lnTo>
                  <a:lnTo>
                    <a:pt x="755" y="290"/>
                  </a:lnTo>
                  <a:lnTo>
                    <a:pt x="783" y="290"/>
                  </a:lnTo>
                  <a:lnTo>
                    <a:pt x="783" y="290"/>
                  </a:lnTo>
                  <a:lnTo>
                    <a:pt x="787" y="290"/>
                  </a:lnTo>
                  <a:lnTo>
                    <a:pt x="787" y="290"/>
                  </a:lnTo>
                  <a:lnTo>
                    <a:pt x="801" y="295"/>
                  </a:lnTo>
                  <a:lnTo>
                    <a:pt x="815" y="290"/>
                  </a:lnTo>
                  <a:lnTo>
                    <a:pt x="815" y="290"/>
                  </a:lnTo>
                  <a:lnTo>
                    <a:pt x="820" y="290"/>
                  </a:lnTo>
                  <a:lnTo>
                    <a:pt x="820" y="290"/>
                  </a:lnTo>
                  <a:lnTo>
                    <a:pt x="829" y="295"/>
                  </a:lnTo>
                  <a:lnTo>
                    <a:pt x="833" y="295"/>
                  </a:lnTo>
                  <a:lnTo>
                    <a:pt x="833" y="295"/>
                  </a:lnTo>
                  <a:lnTo>
                    <a:pt x="875" y="295"/>
                  </a:lnTo>
                  <a:lnTo>
                    <a:pt x="875" y="295"/>
                  </a:lnTo>
                  <a:lnTo>
                    <a:pt x="889" y="295"/>
                  </a:lnTo>
                  <a:lnTo>
                    <a:pt x="889" y="295"/>
                  </a:lnTo>
                  <a:lnTo>
                    <a:pt x="893" y="295"/>
                  </a:lnTo>
                  <a:lnTo>
                    <a:pt x="893" y="295"/>
                  </a:lnTo>
                  <a:lnTo>
                    <a:pt x="898" y="295"/>
                  </a:lnTo>
                  <a:lnTo>
                    <a:pt x="898" y="295"/>
                  </a:lnTo>
                  <a:lnTo>
                    <a:pt x="912" y="295"/>
                  </a:lnTo>
                  <a:lnTo>
                    <a:pt x="912" y="295"/>
                  </a:lnTo>
                  <a:lnTo>
                    <a:pt x="926" y="295"/>
                  </a:lnTo>
                  <a:lnTo>
                    <a:pt x="926" y="295"/>
                  </a:lnTo>
                  <a:lnTo>
                    <a:pt x="972" y="299"/>
                  </a:lnTo>
                  <a:lnTo>
                    <a:pt x="972" y="299"/>
                  </a:lnTo>
                  <a:lnTo>
                    <a:pt x="1036" y="299"/>
                  </a:lnTo>
                  <a:lnTo>
                    <a:pt x="1036" y="299"/>
                  </a:lnTo>
                  <a:lnTo>
                    <a:pt x="1041" y="299"/>
                  </a:lnTo>
                  <a:lnTo>
                    <a:pt x="1041" y="299"/>
                  </a:lnTo>
                  <a:lnTo>
                    <a:pt x="1031" y="304"/>
                  </a:lnTo>
                  <a:lnTo>
                    <a:pt x="1031" y="304"/>
                  </a:lnTo>
                  <a:lnTo>
                    <a:pt x="967" y="299"/>
                  </a:lnTo>
                  <a:lnTo>
                    <a:pt x="967" y="299"/>
                  </a:lnTo>
                  <a:lnTo>
                    <a:pt x="939" y="299"/>
                  </a:lnTo>
                  <a:lnTo>
                    <a:pt x="939" y="299"/>
                  </a:lnTo>
                  <a:lnTo>
                    <a:pt x="907" y="304"/>
                  </a:lnTo>
                  <a:lnTo>
                    <a:pt x="907" y="304"/>
                  </a:lnTo>
                  <a:lnTo>
                    <a:pt x="907" y="299"/>
                  </a:lnTo>
                  <a:lnTo>
                    <a:pt x="907" y="299"/>
                  </a:lnTo>
                  <a:lnTo>
                    <a:pt x="902" y="299"/>
                  </a:lnTo>
                  <a:lnTo>
                    <a:pt x="902" y="299"/>
                  </a:lnTo>
                  <a:lnTo>
                    <a:pt x="893" y="304"/>
                  </a:lnTo>
                  <a:lnTo>
                    <a:pt x="879" y="299"/>
                  </a:lnTo>
                  <a:lnTo>
                    <a:pt x="879" y="299"/>
                  </a:lnTo>
                  <a:lnTo>
                    <a:pt x="870" y="299"/>
                  </a:lnTo>
                  <a:lnTo>
                    <a:pt x="861" y="299"/>
                  </a:lnTo>
                  <a:lnTo>
                    <a:pt x="861" y="299"/>
                  </a:lnTo>
                  <a:lnTo>
                    <a:pt x="847" y="299"/>
                  </a:lnTo>
                  <a:lnTo>
                    <a:pt x="847" y="299"/>
                  </a:lnTo>
                  <a:lnTo>
                    <a:pt x="843" y="299"/>
                  </a:lnTo>
                  <a:lnTo>
                    <a:pt x="843" y="299"/>
                  </a:lnTo>
                  <a:lnTo>
                    <a:pt x="838" y="299"/>
                  </a:lnTo>
                  <a:lnTo>
                    <a:pt x="838" y="299"/>
                  </a:lnTo>
                  <a:lnTo>
                    <a:pt x="829" y="299"/>
                  </a:lnTo>
                  <a:lnTo>
                    <a:pt x="829" y="299"/>
                  </a:lnTo>
                  <a:lnTo>
                    <a:pt x="824" y="299"/>
                  </a:lnTo>
                  <a:lnTo>
                    <a:pt x="824" y="299"/>
                  </a:lnTo>
                  <a:lnTo>
                    <a:pt x="820" y="295"/>
                  </a:lnTo>
                  <a:lnTo>
                    <a:pt x="820" y="295"/>
                  </a:lnTo>
                  <a:lnTo>
                    <a:pt x="773" y="299"/>
                  </a:lnTo>
                  <a:lnTo>
                    <a:pt x="773" y="299"/>
                  </a:lnTo>
                  <a:lnTo>
                    <a:pt x="769" y="304"/>
                  </a:lnTo>
                  <a:lnTo>
                    <a:pt x="769" y="309"/>
                  </a:lnTo>
                  <a:lnTo>
                    <a:pt x="769" y="309"/>
                  </a:lnTo>
                  <a:lnTo>
                    <a:pt x="773" y="309"/>
                  </a:lnTo>
                  <a:lnTo>
                    <a:pt x="773" y="309"/>
                  </a:lnTo>
                  <a:lnTo>
                    <a:pt x="787" y="309"/>
                  </a:lnTo>
                  <a:lnTo>
                    <a:pt x="787" y="309"/>
                  </a:lnTo>
                  <a:lnTo>
                    <a:pt x="801" y="309"/>
                  </a:lnTo>
                  <a:lnTo>
                    <a:pt x="806" y="304"/>
                  </a:lnTo>
                  <a:lnTo>
                    <a:pt x="806" y="304"/>
                  </a:lnTo>
                  <a:lnTo>
                    <a:pt x="810" y="309"/>
                  </a:lnTo>
                  <a:lnTo>
                    <a:pt x="810" y="309"/>
                  </a:lnTo>
                  <a:lnTo>
                    <a:pt x="838" y="309"/>
                  </a:lnTo>
                  <a:lnTo>
                    <a:pt x="838" y="309"/>
                  </a:lnTo>
                  <a:lnTo>
                    <a:pt x="861" y="309"/>
                  </a:lnTo>
                  <a:lnTo>
                    <a:pt x="861" y="309"/>
                  </a:lnTo>
                  <a:lnTo>
                    <a:pt x="866" y="309"/>
                  </a:lnTo>
                  <a:lnTo>
                    <a:pt x="866" y="309"/>
                  </a:lnTo>
                  <a:lnTo>
                    <a:pt x="875" y="313"/>
                  </a:lnTo>
                  <a:lnTo>
                    <a:pt x="889" y="313"/>
                  </a:lnTo>
                  <a:lnTo>
                    <a:pt x="889" y="313"/>
                  </a:lnTo>
                  <a:lnTo>
                    <a:pt x="902" y="309"/>
                  </a:lnTo>
                  <a:lnTo>
                    <a:pt x="902" y="309"/>
                  </a:lnTo>
                  <a:lnTo>
                    <a:pt x="912" y="313"/>
                  </a:lnTo>
                  <a:lnTo>
                    <a:pt x="912" y="313"/>
                  </a:lnTo>
                  <a:lnTo>
                    <a:pt x="944" y="313"/>
                  </a:lnTo>
                  <a:lnTo>
                    <a:pt x="944" y="313"/>
                  </a:lnTo>
                  <a:lnTo>
                    <a:pt x="958" y="313"/>
                  </a:lnTo>
                  <a:lnTo>
                    <a:pt x="976" y="313"/>
                  </a:lnTo>
                  <a:lnTo>
                    <a:pt x="976" y="313"/>
                  </a:lnTo>
                  <a:lnTo>
                    <a:pt x="981" y="313"/>
                  </a:lnTo>
                  <a:lnTo>
                    <a:pt x="985" y="313"/>
                  </a:lnTo>
                  <a:lnTo>
                    <a:pt x="985" y="313"/>
                  </a:lnTo>
                  <a:lnTo>
                    <a:pt x="972" y="318"/>
                  </a:lnTo>
                  <a:lnTo>
                    <a:pt x="958" y="318"/>
                  </a:lnTo>
                  <a:lnTo>
                    <a:pt x="958" y="318"/>
                  </a:lnTo>
                  <a:lnTo>
                    <a:pt x="1004" y="323"/>
                  </a:lnTo>
                  <a:lnTo>
                    <a:pt x="1004" y="323"/>
                  </a:lnTo>
                  <a:lnTo>
                    <a:pt x="1022" y="323"/>
                  </a:lnTo>
                  <a:lnTo>
                    <a:pt x="1022" y="323"/>
                  </a:lnTo>
                  <a:lnTo>
                    <a:pt x="1050" y="323"/>
                  </a:lnTo>
                  <a:lnTo>
                    <a:pt x="1073" y="323"/>
                  </a:lnTo>
                  <a:lnTo>
                    <a:pt x="1073" y="323"/>
                  </a:lnTo>
                  <a:lnTo>
                    <a:pt x="1091" y="323"/>
                  </a:lnTo>
                  <a:lnTo>
                    <a:pt x="1105" y="323"/>
                  </a:lnTo>
                  <a:lnTo>
                    <a:pt x="1105" y="323"/>
                  </a:lnTo>
                  <a:lnTo>
                    <a:pt x="1114" y="323"/>
                  </a:lnTo>
                  <a:lnTo>
                    <a:pt x="1114" y="323"/>
                  </a:lnTo>
                  <a:lnTo>
                    <a:pt x="1124" y="323"/>
                  </a:lnTo>
                  <a:lnTo>
                    <a:pt x="1124" y="323"/>
                  </a:lnTo>
                  <a:lnTo>
                    <a:pt x="1142" y="327"/>
                  </a:lnTo>
                  <a:lnTo>
                    <a:pt x="1142" y="327"/>
                  </a:lnTo>
                  <a:lnTo>
                    <a:pt x="1151" y="327"/>
                  </a:lnTo>
                  <a:lnTo>
                    <a:pt x="1165" y="327"/>
                  </a:lnTo>
                  <a:lnTo>
                    <a:pt x="1165" y="327"/>
                  </a:lnTo>
                  <a:lnTo>
                    <a:pt x="1188" y="327"/>
                  </a:lnTo>
                  <a:lnTo>
                    <a:pt x="1188" y="327"/>
                  </a:lnTo>
                  <a:lnTo>
                    <a:pt x="1207" y="327"/>
                  </a:lnTo>
                  <a:lnTo>
                    <a:pt x="1207" y="327"/>
                  </a:lnTo>
                  <a:lnTo>
                    <a:pt x="1220" y="332"/>
                  </a:lnTo>
                  <a:lnTo>
                    <a:pt x="1220" y="332"/>
                  </a:lnTo>
                  <a:lnTo>
                    <a:pt x="1234" y="327"/>
                  </a:lnTo>
                  <a:lnTo>
                    <a:pt x="1234" y="327"/>
                  </a:lnTo>
                  <a:lnTo>
                    <a:pt x="1243" y="332"/>
                  </a:lnTo>
                  <a:lnTo>
                    <a:pt x="1243" y="332"/>
                  </a:lnTo>
                  <a:lnTo>
                    <a:pt x="1257" y="332"/>
                  </a:lnTo>
                  <a:lnTo>
                    <a:pt x="1257" y="332"/>
                  </a:lnTo>
                  <a:lnTo>
                    <a:pt x="1262" y="336"/>
                  </a:lnTo>
                  <a:lnTo>
                    <a:pt x="1266" y="336"/>
                  </a:lnTo>
                  <a:lnTo>
                    <a:pt x="1276" y="336"/>
                  </a:lnTo>
                  <a:lnTo>
                    <a:pt x="1276" y="336"/>
                  </a:lnTo>
                  <a:lnTo>
                    <a:pt x="1285" y="336"/>
                  </a:lnTo>
                  <a:lnTo>
                    <a:pt x="1294" y="336"/>
                  </a:lnTo>
                  <a:lnTo>
                    <a:pt x="1294" y="336"/>
                  </a:lnTo>
                  <a:lnTo>
                    <a:pt x="1312" y="341"/>
                  </a:lnTo>
                  <a:lnTo>
                    <a:pt x="1326" y="341"/>
                  </a:lnTo>
                  <a:lnTo>
                    <a:pt x="1326" y="341"/>
                  </a:lnTo>
                  <a:lnTo>
                    <a:pt x="1331" y="341"/>
                  </a:lnTo>
                  <a:lnTo>
                    <a:pt x="1331" y="341"/>
                  </a:lnTo>
                  <a:lnTo>
                    <a:pt x="1340" y="346"/>
                  </a:lnTo>
                  <a:lnTo>
                    <a:pt x="1340" y="346"/>
                  </a:lnTo>
                  <a:lnTo>
                    <a:pt x="1349" y="346"/>
                  </a:lnTo>
                  <a:lnTo>
                    <a:pt x="1349" y="346"/>
                  </a:lnTo>
                  <a:lnTo>
                    <a:pt x="1368" y="346"/>
                  </a:lnTo>
                  <a:lnTo>
                    <a:pt x="1382" y="350"/>
                  </a:lnTo>
                  <a:lnTo>
                    <a:pt x="1382" y="350"/>
                  </a:lnTo>
                  <a:lnTo>
                    <a:pt x="1386" y="350"/>
                  </a:lnTo>
                  <a:lnTo>
                    <a:pt x="1386" y="350"/>
                  </a:lnTo>
                  <a:lnTo>
                    <a:pt x="1395" y="355"/>
                  </a:lnTo>
                  <a:lnTo>
                    <a:pt x="1395" y="355"/>
                  </a:lnTo>
                  <a:lnTo>
                    <a:pt x="1405" y="364"/>
                  </a:lnTo>
                  <a:lnTo>
                    <a:pt x="1405" y="364"/>
                  </a:lnTo>
                  <a:lnTo>
                    <a:pt x="1409" y="369"/>
                  </a:lnTo>
                  <a:lnTo>
                    <a:pt x="1414" y="373"/>
                  </a:lnTo>
                  <a:lnTo>
                    <a:pt x="1414" y="373"/>
                  </a:lnTo>
                  <a:lnTo>
                    <a:pt x="1423" y="392"/>
                  </a:lnTo>
                  <a:lnTo>
                    <a:pt x="1423" y="392"/>
                  </a:lnTo>
                  <a:lnTo>
                    <a:pt x="1418" y="392"/>
                  </a:lnTo>
                  <a:lnTo>
                    <a:pt x="1418" y="392"/>
                  </a:lnTo>
                  <a:lnTo>
                    <a:pt x="1428" y="401"/>
                  </a:lnTo>
                  <a:lnTo>
                    <a:pt x="1428" y="401"/>
                  </a:lnTo>
                  <a:lnTo>
                    <a:pt x="1432" y="396"/>
                  </a:lnTo>
                  <a:lnTo>
                    <a:pt x="1432" y="396"/>
                  </a:lnTo>
                  <a:lnTo>
                    <a:pt x="1437" y="406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6" y="406"/>
                  </a:lnTo>
                  <a:lnTo>
                    <a:pt x="1451" y="396"/>
                  </a:lnTo>
                  <a:lnTo>
                    <a:pt x="1451" y="396"/>
                  </a:lnTo>
                  <a:lnTo>
                    <a:pt x="1446" y="392"/>
                  </a:lnTo>
                  <a:lnTo>
                    <a:pt x="1446" y="392"/>
                  </a:lnTo>
                  <a:lnTo>
                    <a:pt x="1455" y="378"/>
                  </a:lnTo>
                  <a:lnTo>
                    <a:pt x="1455" y="378"/>
                  </a:lnTo>
                  <a:lnTo>
                    <a:pt x="1460" y="387"/>
                  </a:lnTo>
                  <a:lnTo>
                    <a:pt x="1460" y="387"/>
                  </a:lnTo>
                  <a:lnTo>
                    <a:pt x="1474" y="383"/>
                  </a:lnTo>
                  <a:lnTo>
                    <a:pt x="1483" y="378"/>
                  </a:lnTo>
                  <a:lnTo>
                    <a:pt x="1483" y="378"/>
                  </a:lnTo>
                  <a:lnTo>
                    <a:pt x="1492" y="378"/>
                  </a:lnTo>
                  <a:lnTo>
                    <a:pt x="1497" y="378"/>
                  </a:lnTo>
                  <a:lnTo>
                    <a:pt x="1497" y="378"/>
                  </a:lnTo>
                  <a:lnTo>
                    <a:pt x="1511" y="383"/>
                  </a:lnTo>
                  <a:lnTo>
                    <a:pt x="1511" y="383"/>
                  </a:lnTo>
                  <a:lnTo>
                    <a:pt x="1538" y="383"/>
                  </a:lnTo>
                  <a:lnTo>
                    <a:pt x="1538" y="383"/>
                  </a:lnTo>
                  <a:lnTo>
                    <a:pt x="1561" y="378"/>
                  </a:lnTo>
                  <a:lnTo>
                    <a:pt x="1561" y="378"/>
                  </a:lnTo>
                  <a:lnTo>
                    <a:pt x="1566" y="378"/>
                  </a:lnTo>
                  <a:lnTo>
                    <a:pt x="1566" y="378"/>
                  </a:lnTo>
                  <a:lnTo>
                    <a:pt x="1561" y="373"/>
                  </a:lnTo>
                  <a:lnTo>
                    <a:pt x="1561" y="373"/>
                  </a:lnTo>
                  <a:lnTo>
                    <a:pt x="1580" y="373"/>
                  </a:lnTo>
                  <a:lnTo>
                    <a:pt x="1580" y="373"/>
                  </a:lnTo>
                  <a:lnTo>
                    <a:pt x="1566" y="369"/>
                  </a:lnTo>
                  <a:lnTo>
                    <a:pt x="1547" y="359"/>
                  </a:lnTo>
                  <a:lnTo>
                    <a:pt x="1547" y="359"/>
                  </a:lnTo>
                  <a:lnTo>
                    <a:pt x="1561" y="359"/>
                  </a:lnTo>
                  <a:lnTo>
                    <a:pt x="1575" y="359"/>
                  </a:lnTo>
                  <a:lnTo>
                    <a:pt x="1575" y="359"/>
                  </a:lnTo>
                  <a:lnTo>
                    <a:pt x="1575" y="350"/>
                  </a:lnTo>
                  <a:lnTo>
                    <a:pt x="1575" y="350"/>
                  </a:lnTo>
                  <a:lnTo>
                    <a:pt x="1570" y="346"/>
                  </a:lnTo>
                  <a:lnTo>
                    <a:pt x="1566" y="341"/>
                  </a:lnTo>
                  <a:lnTo>
                    <a:pt x="1566" y="341"/>
                  </a:lnTo>
                  <a:lnTo>
                    <a:pt x="1580" y="341"/>
                  </a:lnTo>
                  <a:lnTo>
                    <a:pt x="1580" y="341"/>
                  </a:lnTo>
                  <a:lnTo>
                    <a:pt x="1589" y="332"/>
                  </a:lnTo>
                  <a:lnTo>
                    <a:pt x="1593" y="323"/>
                  </a:lnTo>
                  <a:lnTo>
                    <a:pt x="1593" y="323"/>
                  </a:lnTo>
                  <a:lnTo>
                    <a:pt x="1593" y="313"/>
                  </a:lnTo>
                  <a:lnTo>
                    <a:pt x="1593" y="313"/>
                  </a:lnTo>
                  <a:lnTo>
                    <a:pt x="1598" y="304"/>
                  </a:lnTo>
                  <a:lnTo>
                    <a:pt x="1598" y="304"/>
                  </a:lnTo>
                  <a:lnTo>
                    <a:pt x="1607" y="290"/>
                  </a:lnTo>
                  <a:lnTo>
                    <a:pt x="1607" y="290"/>
                  </a:lnTo>
                  <a:lnTo>
                    <a:pt x="1607" y="281"/>
                  </a:lnTo>
                  <a:lnTo>
                    <a:pt x="1607" y="281"/>
                  </a:lnTo>
                  <a:lnTo>
                    <a:pt x="1607" y="267"/>
                  </a:lnTo>
                  <a:lnTo>
                    <a:pt x="1603" y="253"/>
                  </a:lnTo>
                  <a:lnTo>
                    <a:pt x="1603" y="253"/>
                  </a:lnTo>
                  <a:lnTo>
                    <a:pt x="1603" y="249"/>
                  </a:lnTo>
                  <a:lnTo>
                    <a:pt x="1603" y="249"/>
                  </a:lnTo>
                  <a:close/>
                  <a:moveTo>
                    <a:pt x="138" y="373"/>
                  </a:moveTo>
                  <a:lnTo>
                    <a:pt x="138" y="373"/>
                  </a:lnTo>
                  <a:lnTo>
                    <a:pt x="138" y="369"/>
                  </a:lnTo>
                  <a:lnTo>
                    <a:pt x="138" y="369"/>
                  </a:lnTo>
                  <a:lnTo>
                    <a:pt x="147" y="369"/>
                  </a:lnTo>
                  <a:lnTo>
                    <a:pt x="147" y="369"/>
                  </a:lnTo>
                  <a:lnTo>
                    <a:pt x="147" y="373"/>
                  </a:lnTo>
                  <a:lnTo>
                    <a:pt x="147" y="373"/>
                  </a:lnTo>
                  <a:lnTo>
                    <a:pt x="138" y="373"/>
                  </a:lnTo>
                  <a:lnTo>
                    <a:pt x="138" y="373"/>
                  </a:lnTo>
                  <a:close/>
                  <a:moveTo>
                    <a:pt x="179" y="336"/>
                  </a:moveTo>
                  <a:lnTo>
                    <a:pt x="179" y="336"/>
                  </a:lnTo>
                  <a:lnTo>
                    <a:pt x="179" y="341"/>
                  </a:lnTo>
                  <a:lnTo>
                    <a:pt x="179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9" y="336"/>
                  </a:lnTo>
                  <a:lnTo>
                    <a:pt x="179" y="336"/>
                  </a:lnTo>
                  <a:close/>
                  <a:moveTo>
                    <a:pt x="156" y="369"/>
                  </a:move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61" y="369"/>
                  </a:lnTo>
                  <a:lnTo>
                    <a:pt x="161" y="369"/>
                  </a:lnTo>
                  <a:lnTo>
                    <a:pt x="156" y="369"/>
                  </a:lnTo>
                  <a:lnTo>
                    <a:pt x="156" y="369"/>
                  </a:lnTo>
                  <a:close/>
                  <a:moveTo>
                    <a:pt x="170" y="364"/>
                  </a:moveTo>
                  <a:lnTo>
                    <a:pt x="170" y="364"/>
                  </a:lnTo>
                  <a:lnTo>
                    <a:pt x="179" y="364"/>
                  </a:lnTo>
                  <a:lnTo>
                    <a:pt x="188" y="364"/>
                  </a:lnTo>
                  <a:lnTo>
                    <a:pt x="188" y="364"/>
                  </a:lnTo>
                  <a:lnTo>
                    <a:pt x="179" y="364"/>
                  </a:lnTo>
                  <a:lnTo>
                    <a:pt x="170" y="364"/>
                  </a:lnTo>
                  <a:lnTo>
                    <a:pt x="170" y="364"/>
                  </a:lnTo>
                  <a:close/>
                  <a:moveTo>
                    <a:pt x="198" y="364"/>
                  </a:moveTo>
                  <a:lnTo>
                    <a:pt x="198" y="364"/>
                  </a:lnTo>
                  <a:lnTo>
                    <a:pt x="198" y="359"/>
                  </a:lnTo>
                  <a:lnTo>
                    <a:pt x="198" y="359"/>
                  </a:lnTo>
                  <a:lnTo>
                    <a:pt x="202" y="359"/>
                  </a:lnTo>
                  <a:lnTo>
                    <a:pt x="202" y="359"/>
                  </a:lnTo>
                  <a:lnTo>
                    <a:pt x="202" y="364"/>
                  </a:lnTo>
                  <a:lnTo>
                    <a:pt x="202" y="364"/>
                  </a:lnTo>
                  <a:lnTo>
                    <a:pt x="198" y="364"/>
                  </a:lnTo>
                  <a:lnTo>
                    <a:pt x="198" y="364"/>
                  </a:lnTo>
                  <a:close/>
                  <a:moveTo>
                    <a:pt x="225" y="332"/>
                  </a:moveTo>
                  <a:lnTo>
                    <a:pt x="225" y="332"/>
                  </a:lnTo>
                  <a:lnTo>
                    <a:pt x="211" y="336"/>
                  </a:lnTo>
                  <a:lnTo>
                    <a:pt x="211" y="336"/>
                  </a:lnTo>
                  <a:lnTo>
                    <a:pt x="202" y="336"/>
                  </a:lnTo>
                  <a:lnTo>
                    <a:pt x="202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98" y="332"/>
                  </a:lnTo>
                  <a:lnTo>
                    <a:pt x="198" y="332"/>
                  </a:lnTo>
                  <a:lnTo>
                    <a:pt x="230" y="332"/>
                  </a:lnTo>
                  <a:lnTo>
                    <a:pt x="230" y="332"/>
                  </a:lnTo>
                  <a:lnTo>
                    <a:pt x="235" y="327"/>
                  </a:lnTo>
                  <a:lnTo>
                    <a:pt x="239" y="332"/>
                  </a:lnTo>
                  <a:lnTo>
                    <a:pt x="239" y="332"/>
                  </a:lnTo>
                  <a:lnTo>
                    <a:pt x="235" y="332"/>
                  </a:lnTo>
                  <a:lnTo>
                    <a:pt x="225" y="332"/>
                  </a:lnTo>
                  <a:lnTo>
                    <a:pt x="225" y="332"/>
                  </a:lnTo>
                  <a:close/>
                  <a:moveTo>
                    <a:pt x="248" y="332"/>
                  </a:moveTo>
                  <a:lnTo>
                    <a:pt x="248" y="332"/>
                  </a:lnTo>
                  <a:lnTo>
                    <a:pt x="248" y="327"/>
                  </a:lnTo>
                  <a:lnTo>
                    <a:pt x="258" y="327"/>
                  </a:lnTo>
                  <a:lnTo>
                    <a:pt x="258" y="327"/>
                  </a:lnTo>
                  <a:lnTo>
                    <a:pt x="248" y="332"/>
                  </a:lnTo>
                  <a:lnTo>
                    <a:pt x="248" y="332"/>
                  </a:lnTo>
                  <a:close/>
                  <a:moveTo>
                    <a:pt x="267" y="341"/>
                  </a:moveTo>
                  <a:lnTo>
                    <a:pt x="267" y="341"/>
                  </a:lnTo>
                  <a:lnTo>
                    <a:pt x="267" y="341"/>
                  </a:lnTo>
                  <a:lnTo>
                    <a:pt x="267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67" y="341"/>
                  </a:lnTo>
                  <a:lnTo>
                    <a:pt x="267" y="341"/>
                  </a:lnTo>
                  <a:close/>
                  <a:moveTo>
                    <a:pt x="271" y="327"/>
                  </a:moveTo>
                  <a:lnTo>
                    <a:pt x="271" y="327"/>
                  </a:lnTo>
                  <a:lnTo>
                    <a:pt x="276" y="327"/>
                  </a:lnTo>
                  <a:lnTo>
                    <a:pt x="276" y="327"/>
                  </a:lnTo>
                  <a:lnTo>
                    <a:pt x="271" y="327"/>
                  </a:lnTo>
                  <a:lnTo>
                    <a:pt x="271" y="327"/>
                  </a:lnTo>
                  <a:lnTo>
                    <a:pt x="271" y="327"/>
                  </a:lnTo>
                  <a:close/>
                  <a:moveTo>
                    <a:pt x="299" y="327"/>
                  </a:moveTo>
                  <a:lnTo>
                    <a:pt x="299" y="327"/>
                  </a:lnTo>
                  <a:lnTo>
                    <a:pt x="299" y="323"/>
                  </a:lnTo>
                  <a:lnTo>
                    <a:pt x="304" y="323"/>
                  </a:lnTo>
                  <a:lnTo>
                    <a:pt x="304" y="323"/>
                  </a:lnTo>
                  <a:lnTo>
                    <a:pt x="299" y="327"/>
                  </a:lnTo>
                  <a:lnTo>
                    <a:pt x="299" y="327"/>
                  </a:lnTo>
                  <a:lnTo>
                    <a:pt x="299" y="327"/>
                  </a:lnTo>
                  <a:close/>
                  <a:moveTo>
                    <a:pt x="317" y="323"/>
                  </a:moveTo>
                  <a:lnTo>
                    <a:pt x="317" y="323"/>
                  </a:lnTo>
                  <a:lnTo>
                    <a:pt x="327" y="323"/>
                  </a:lnTo>
                  <a:lnTo>
                    <a:pt x="327" y="323"/>
                  </a:lnTo>
                  <a:lnTo>
                    <a:pt x="322" y="323"/>
                  </a:lnTo>
                  <a:lnTo>
                    <a:pt x="317" y="323"/>
                  </a:lnTo>
                  <a:lnTo>
                    <a:pt x="317" y="323"/>
                  </a:lnTo>
                  <a:close/>
                  <a:moveTo>
                    <a:pt x="506" y="299"/>
                  </a:moveTo>
                  <a:lnTo>
                    <a:pt x="506" y="299"/>
                  </a:lnTo>
                  <a:lnTo>
                    <a:pt x="506" y="299"/>
                  </a:lnTo>
                  <a:lnTo>
                    <a:pt x="511" y="299"/>
                  </a:lnTo>
                  <a:lnTo>
                    <a:pt x="511" y="299"/>
                  </a:lnTo>
                  <a:lnTo>
                    <a:pt x="506" y="304"/>
                  </a:lnTo>
                  <a:lnTo>
                    <a:pt x="506" y="299"/>
                  </a:lnTo>
                  <a:lnTo>
                    <a:pt x="506" y="299"/>
                  </a:lnTo>
                  <a:close/>
                  <a:moveTo>
                    <a:pt x="529" y="309"/>
                  </a:moveTo>
                  <a:lnTo>
                    <a:pt x="529" y="309"/>
                  </a:lnTo>
                  <a:lnTo>
                    <a:pt x="525" y="313"/>
                  </a:lnTo>
                  <a:lnTo>
                    <a:pt x="525" y="313"/>
                  </a:lnTo>
                  <a:lnTo>
                    <a:pt x="516" y="313"/>
                  </a:lnTo>
                  <a:lnTo>
                    <a:pt x="516" y="313"/>
                  </a:lnTo>
                  <a:lnTo>
                    <a:pt x="520" y="309"/>
                  </a:lnTo>
                  <a:lnTo>
                    <a:pt x="529" y="309"/>
                  </a:lnTo>
                  <a:lnTo>
                    <a:pt x="529" y="309"/>
                  </a:lnTo>
                  <a:close/>
                  <a:moveTo>
                    <a:pt x="990" y="318"/>
                  </a:moveTo>
                  <a:lnTo>
                    <a:pt x="990" y="318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5" y="313"/>
                  </a:lnTo>
                  <a:lnTo>
                    <a:pt x="995" y="313"/>
                  </a:lnTo>
                  <a:lnTo>
                    <a:pt x="990" y="318"/>
                  </a:lnTo>
                  <a:lnTo>
                    <a:pt x="990" y="318"/>
                  </a:lnTo>
                  <a:close/>
                  <a:moveTo>
                    <a:pt x="972" y="286"/>
                  </a:moveTo>
                  <a:lnTo>
                    <a:pt x="972" y="286"/>
                  </a:lnTo>
                  <a:lnTo>
                    <a:pt x="967" y="290"/>
                  </a:lnTo>
                  <a:lnTo>
                    <a:pt x="967" y="290"/>
                  </a:lnTo>
                  <a:lnTo>
                    <a:pt x="930" y="290"/>
                  </a:lnTo>
                  <a:lnTo>
                    <a:pt x="930" y="290"/>
                  </a:lnTo>
                  <a:lnTo>
                    <a:pt x="921" y="286"/>
                  </a:lnTo>
                  <a:lnTo>
                    <a:pt x="921" y="286"/>
                  </a:lnTo>
                  <a:lnTo>
                    <a:pt x="912" y="286"/>
                  </a:lnTo>
                  <a:lnTo>
                    <a:pt x="912" y="286"/>
                  </a:lnTo>
                  <a:lnTo>
                    <a:pt x="879" y="286"/>
                  </a:lnTo>
                  <a:lnTo>
                    <a:pt x="879" y="286"/>
                  </a:lnTo>
                  <a:lnTo>
                    <a:pt x="861" y="286"/>
                  </a:lnTo>
                  <a:lnTo>
                    <a:pt x="861" y="286"/>
                  </a:lnTo>
                  <a:lnTo>
                    <a:pt x="806" y="286"/>
                  </a:lnTo>
                  <a:lnTo>
                    <a:pt x="806" y="286"/>
                  </a:lnTo>
                  <a:lnTo>
                    <a:pt x="79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1"/>
                  </a:lnTo>
                  <a:lnTo>
                    <a:pt x="787" y="281"/>
                  </a:lnTo>
                  <a:lnTo>
                    <a:pt x="797" y="281"/>
                  </a:lnTo>
                  <a:lnTo>
                    <a:pt x="797" y="281"/>
                  </a:lnTo>
                  <a:lnTo>
                    <a:pt x="866" y="281"/>
                  </a:lnTo>
                  <a:lnTo>
                    <a:pt x="866" y="281"/>
                  </a:lnTo>
                  <a:lnTo>
                    <a:pt x="889" y="281"/>
                  </a:lnTo>
                  <a:lnTo>
                    <a:pt x="889" y="281"/>
                  </a:lnTo>
                  <a:lnTo>
                    <a:pt x="898" y="281"/>
                  </a:lnTo>
                  <a:lnTo>
                    <a:pt x="912" y="281"/>
                  </a:lnTo>
                  <a:lnTo>
                    <a:pt x="912" y="281"/>
                  </a:lnTo>
                  <a:lnTo>
                    <a:pt x="921" y="281"/>
                  </a:lnTo>
                  <a:lnTo>
                    <a:pt x="921" y="281"/>
                  </a:lnTo>
                  <a:lnTo>
                    <a:pt x="930" y="281"/>
                  </a:lnTo>
                  <a:lnTo>
                    <a:pt x="930" y="281"/>
                  </a:lnTo>
                  <a:lnTo>
                    <a:pt x="939" y="286"/>
                  </a:lnTo>
                  <a:lnTo>
                    <a:pt x="939" y="286"/>
                  </a:lnTo>
                  <a:lnTo>
                    <a:pt x="953" y="286"/>
                  </a:lnTo>
                  <a:lnTo>
                    <a:pt x="967" y="286"/>
                  </a:lnTo>
                  <a:lnTo>
                    <a:pt x="967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close/>
                  <a:moveTo>
                    <a:pt x="1045" y="299"/>
                  </a:moveTo>
                  <a:lnTo>
                    <a:pt x="1045" y="299"/>
                  </a:lnTo>
                  <a:lnTo>
                    <a:pt x="1045" y="299"/>
                  </a:lnTo>
                  <a:lnTo>
                    <a:pt x="1050" y="299"/>
                  </a:lnTo>
                  <a:lnTo>
                    <a:pt x="1050" y="299"/>
                  </a:lnTo>
                  <a:lnTo>
                    <a:pt x="1045" y="299"/>
                  </a:lnTo>
                  <a:lnTo>
                    <a:pt x="1045" y="299"/>
                  </a:lnTo>
                  <a:close/>
                  <a:moveTo>
                    <a:pt x="1202" y="295"/>
                  </a:moveTo>
                  <a:lnTo>
                    <a:pt x="1202" y="295"/>
                  </a:lnTo>
                  <a:lnTo>
                    <a:pt x="1188" y="295"/>
                  </a:lnTo>
                  <a:lnTo>
                    <a:pt x="1170" y="295"/>
                  </a:lnTo>
                  <a:lnTo>
                    <a:pt x="1170" y="295"/>
                  </a:lnTo>
                  <a:lnTo>
                    <a:pt x="1160" y="295"/>
                  </a:lnTo>
                  <a:lnTo>
                    <a:pt x="1160" y="295"/>
                  </a:lnTo>
                  <a:lnTo>
                    <a:pt x="1110" y="295"/>
                  </a:lnTo>
                  <a:lnTo>
                    <a:pt x="1110" y="295"/>
                  </a:lnTo>
                  <a:lnTo>
                    <a:pt x="1096" y="295"/>
                  </a:lnTo>
                  <a:lnTo>
                    <a:pt x="1096" y="295"/>
                  </a:lnTo>
                  <a:lnTo>
                    <a:pt x="1091" y="290"/>
                  </a:lnTo>
                  <a:lnTo>
                    <a:pt x="1091" y="290"/>
                  </a:lnTo>
                  <a:lnTo>
                    <a:pt x="1078" y="290"/>
                  </a:lnTo>
                  <a:lnTo>
                    <a:pt x="1078" y="290"/>
                  </a:lnTo>
                  <a:lnTo>
                    <a:pt x="1031" y="290"/>
                  </a:lnTo>
                  <a:lnTo>
                    <a:pt x="1031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999" y="290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1018" y="286"/>
                  </a:lnTo>
                  <a:lnTo>
                    <a:pt x="1018" y="286"/>
                  </a:lnTo>
                  <a:lnTo>
                    <a:pt x="1055" y="286"/>
                  </a:lnTo>
                  <a:lnTo>
                    <a:pt x="1055" y="286"/>
                  </a:lnTo>
                  <a:lnTo>
                    <a:pt x="1087" y="290"/>
                  </a:lnTo>
                  <a:lnTo>
                    <a:pt x="1087" y="290"/>
                  </a:lnTo>
                  <a:lnTo>
                    <a:pt x="1124" y="290"/>
                  </a:lnTo>
                  <a:lnTo>
                    <a:pt x="1124" y="290"/>
                  </a:lnTo>
                  <a:lnTo>
                    <a:pt x="1147" y="290"/>
                  </a:lnTo>
                  <a:lnTo>
                    <a:pt x="1147" y="290"/>
                  </a:lnTo>
                  <a:lnTo>
                    <a:pt x="1151" y="290"/>
                  </a:lnTo>
                  <a:lnTo>
                    <a:pt x="1151" y="290"/>
                  </a:lnTo>
                  <a:lnTo>
                    <a:pt x="1202" y="295"/>
                  </a:lnTo>
                  <a:lnTo>
                    <a:pt x="1202" y="295"/>
                  </a:lnTo>
                  <a:lnTo>
                    <a:pt x="1207" y="295"/>
                  </a:lnTo>
                  <a:lnTo>
                    <a:pt x="1207" y="295"/>
                  </a:lnTo>
                  <a:lnTo>
                    <a:pt x="1202" y="295"/>
                  </a:lnTo>
                  <a:lnTo>
                    <a:pt x="1202" y="295"/>
                  </a:lnTo>
                  <a:close/>
                  <a:moveTo>
                    <a:pt x="1216" y="295"/>
                  </a:moveTo>
                  <a:lnTo>
                    <a:pt x="1216" y="295"/>
                  </a:lnTo>
                  <a:lnTo>
                    <a:pt x="1216" y="295"/>
                  </a:lnTo>
                  <a:lnTo>
                    <a:pt x="1216" y="295"/>
                  </a:lnTo>
                  <a:lnTo>
                    <a:pt x="1220" y="295"/>
                  </a:lnTo>
                  <a:lnTo>
                    <a:pt x="1220" y="295"/>
                  </a:lnTo>
                  <a:lnTo>
                    <a:pt x="1216" y="295"/>
                  </a:lnTo>
                  <a:lnTo>
                    <a:pt x="1216" y="2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04">
              <a:extLst>
                <a:ext uri="{FF2B5EF4-FFF2-40B4-BE49-F238E27FC236}">
                  <a16:creationId xmlns:a16="http://schemas.microsoft.com/office/drawing/2014/main" id="{50F7DEDC-57FA-4181-9E86-150A865139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7167" y="-174734"/>
              <a:ext cx="233363" cy="15876"/>
            </a:xfrm>
            <a:custGeom>
              <a:avLst/>
              <a:gdLst>
                <a:gd name="T0" fmla="*/ 147 w 147"/>
                <a:gd name="T1" fmla="*/ 5 h 10"/>
                <a:gd name="T2" fmla="*/ 147 w 147"/>
                <a:gd name="T3" fmla="*/ 5 h 10"/>
                <a:gd name="T4" fmla="*/ 147 w 147"/>
                <a:gd name="T5" fmla="*/ 0 h 10"/>
                <a:gd name="T6" fmla="*/ 147 w 147"/>
                <a:gd name="T7" fmla="*/ 0 h 10"/>
                <a:gd name="T8" fmla="*/ 143 w 147"/>
                <a:gd name="T9" fmla="*/ 0 h 10"/>
                <a:gd name="T10" fmla="*/ 133 w 147"/>
                <a:gd name="T11" fmla="*/ 0 h 10"/>
                <a:gd name="T12" fmla="*/ 133 w 147"/>
                <a:gd name="T13" fmla="*/ 0 h 10"/>
                <a:gd name="T14" fmla="*/ 124 w 147"/>
                <a:gd name="T15" fmla="*/ 0 h 10"/>
                <a:gd name="T16" fmla="*/ 120 w 147"/>
                <a:gd name="T17" fmla="*/ 0 h 10"/>
                <a:gd name="T18" fmla="*/ 120 w 147"/>
                <a:gd name="T19" fmla="*/ 0 h 10"/>
                <a:gd name="T20" fmla="*/ 110 w 147"/>
                <a:gd name="T21" fmla="*/ 0 h 10"/>
                <a:gd name="T22" fmla="*/ 110 w 147"/>
                <a:gd name="T23" fmla="*/ 0 h 10"/>
                <a:gd name="T24" fmla="*/ 106 w 147"/>
                <a:gd name="T25" fmla="*/ 0 h 10"/>
                <a:gd name="T26" fmla="*/ 106 w 147"/>
                <a:gd name="T27" fmla="*/ 0 h 10"/>
                <a:gd name="T28" fmla="*/ 78 w 147"/>
                <a:gd name="T29" fmla="*/ 0 h 10"/>
                <a:gd name="T30" fmla="*/ 78 w 147"/>
                <a:gd name="T31" fmla="*/ 0 h 10"/>
                <a:gd name="T32" fmla="*/ 69 w 147"/>
                <a:gd name="T33" fmla="*/ 0 h 10"/>
                <a:gd name="T34" fmla="*/ 69 w 147"/>
                <a:gd name="T35" fmla="*/ 0 h 10"/>
                <a:gd name="T36" fmla="*/ 64 w 147"/>
                <a:gd name="T37" fmla="*/ 0 h 10"/>
                <a:gd name="T38" fmla="*/ 60 w 147"/>
                <a:gd name="T39" fmla="*/ 0 h 10"/>
                <a:gd name="T40" fmla="*/ 60 w 147"/>
                <a:gd name="T41" fmla="*/ 0 h 10"/>
                <a:gd name="T42" fmla="*/ 55 w 147"/>
                <a:gd name="T43" fmla="*/ 0 h 10"/>
                <a:gd name="T44" fmla="*/ 55 w 147"/>
                <a:gd name="T45" fmla="*/ 0 h 10"/>
                <a:gd name="T46" fmla="*/ 51 w 147"/>
                <a:gd name="T47" fmla="*/ 0 h 10"/>
                <a:gd name="T48" fmla="*/ 51 w 147"/>
                <a:gd name="T49" fmla="*/ 0 h 10"/>
                <a:gd name="T50" fmla="*/ 46 w 147"/>
                <a:gd name="T51" fmla="*/ 0 h 10"/>
                <a:gd name="T52" fmla="*/ 46 w 147"/>
                <a:gd name="T53" fmla="*/ 0 h 10"/>
                <a:gd name="T54" fmla="*/ 41 w 147"/>
                <a:gd name="T55" fmla="*/ 0 h 10"/>
                <a:gd name="T56" fmla="*/ 41 w 147"/>
                <a:gd name="T57" fmla="*/ 0 h 10"/>
                <a:gd name="T58" fmla="*/ 37 w 147"/>
                <a:gd name="T59" fmla="*/ 0 h 10"/>
                <a:gd name="T60" fmla="*/ 37 w 147"/>
                <a:gd name="T61" fmla="*/ 0 h 10"/>
                <a:gd name="T62" fmla="*/ 28 w 147"/>
                <a:gd name="T63" fmla="*/ 0 h 10"/>
                <a:gd name="T64" fmla="*/ 28 w 147"/>
                <a:gd name="T65" fmla="*/ 0 h 10"/>
                <a:gd name="T66" fmla="*/ 23 w 147"/>
                <a:gd name="T67" fmla="*/ 0 h 10"/>
                <a:gd name="T68" fmla="*/ 23 w 147"/>
                <a:gd name="T69" fmla="*/ 0 h 10"/>
                <a:gd name="T70" fmla="*/ 18 w 147"/>
                <a:gd name="T71" fmla="*/ 0 h 10"/>
                <a:gd name="T72" fmla="*/ 18 w 147"/>
                <a:gd name="T73" fmla="*/ 0 h 10"/>
                <a:gd name="T74" fmla="*/ 14 w 147"/>
                <a:gd name="T75" fmla="*/ 0 h 10"/>
                <a:gd name="T76" fmla="*/ 9 w 147"/>
                <a:gd name="T77" fmla="*/ 0 h 10"/>
                <a:gd name="T78" fmla="*/ 9 w 147"/>
                <a:gd name="T79" fmla="*/ 0 h 10"/>
                <a:gd name="T80" fmla="*/ 0 w 147"/>
                <a:gd name="T81" fmla="*/ 0 h 10"/>
                <a:gd name="T82" fmla="*/ 0 w 147"/>
                <a:gd name="T83" fmla="*/ 10 h 10"/>
                <a:gd name="T84" fmla="*/ 0 w 147"/>
                <a:gd name="T85" fmla="*/ 10 h 10"/>
                <a:gd name="T86" fmla="*/ 14 w 147"/>
                <a:gd name="T87" fmla="*/ 10 h 10"/>
                <a:gd name="T88" fmla="*/ 14 w 147"/>
                <a:gd name="T89" fmla="*/ 10 h 10"/>
                <a:gd name="T90" fmla="*/ 37 w 147"/>
                <a:gd name="T91" fmla="*/ 10 h 10"/>
                <a:gd name="T92" fmla="*/ 37 w 147"/>
                <a:gd name="T93" fmla="*/ 10 h 10"/>
                <a:gd name="T94" fmla="*/ 83 w 147"/>
                <a:gd name="T95" fmla="*/ 10 h 10"/>
                <a:gd name="T96" fmla="*/ 83 w 147"/>
                <a:gd name="T97" fmla="*/ 10 h 10"/>
                <a:gd name="T98" fmla="*/ 120 w 147"/>
                <a:gd name="T99" fmla="*/ 10 h 10"/>
                <a:gd name="T100" fmla="*/ 120 w 147"/>
                <a:gd name="T101" fmla="*/ 10 h 10"/>
                <a:gd name="T102" fmla="*/ 129 w 147"/>
                <a:gd name="T103" fmla="*/ 10 h 10"/>
                <a:gd name="T104" fmla="*/ 129 w 147"/>
                <a:gd name="T105" fmla="*/ 10 h 10"/>
                <a:gd name="T106" fmla="*/ 138 w 147"/>
                <a:gd name="T107" fmla="*/ 10 h 10"/>
                <a:gd name="T108" fmla="*/ 147 w 147"/>
                <a:gd name="T109" fmla="*/ 5 h 10"/>
                <a:gd name="T110" fmla="*/ 147 w 147"/>
                <a:gd name="T1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" h="10">
                  <a:moveTo>
                    <a:pt x="147" y="5"/>
                  </a:moveTo>
                  <a:lnTo>
                    <a:pt x="147" y="5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3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29" y="10"/>
                  </a:lnTo>
                  <a:lnTo>
                    <a:pt x="129" y="10"/>
                  </a:lnTo>
                  <a:lnTo>
                    <a:pt x="138" y="10"/>
                  </a:lnTo>
                  <a:lnTo>
                    <a:pt x="147" y="5"/>
                  </a:lnTo>
                  <a:lnTo>
                    <a:pt x="14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105">
              <a:extLst>
                <a:ext uri="{FF2B5EF4-FFF2-40B4-BE49-F238E27FC236}">
                  <a16:creationId xmlns:a16="http://schemas.microsoft.com/office/drawing/2014/main" id="{7AAE4297-55DE-439D-B92F-D62B019003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617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0 w 14"/>
                <a:gd name="T3" fmla="*/ 14 w 14"/>
                <a:gd name="T4" fmla="*/ 14 w 14"/>
                <a:gd name="T5" fmla="*/ 5 w 14"/>
                <a:gd name="T6" fmla="*/ 0 w 14"/>
                <a:gd name="T7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106">
              <a:extLst>
                <a:ext uri="{FF2B5EF4-FFF2-40B4-BE49-F238E27FC236}">
                  <a16:creationId xmlns:a16="http://schemas.microsoft.com/office/drawing/2014/main" id="{ABD9DEF5-12D1-42C2-84C4-D830D3BCC8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0919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4 w 14"/>
                <a:gd name="T5" fmla="*/ 4 w 14"/>
                <a:gd name="T6" fmla="*/ 0 w 14"/>
                <a:gd name="T7" fmla="*/ 0 w 14"/>
                <a:gd name="T8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107">
              <a:extLst>
                <a:ext uri="{FF2B5EF4-FFF2-40B4-BE49-F238E27FC236}">
                  <a16:creationId xmlns:a16="http://schemas.microsoft.com/office/drawing/2014/main" id="{0ACBF620-2184-4F36-B09B-951664EF5B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77592" y="-115995"/>
              <a:ext cx="14288" cy="7938"/>
            </a:xfrm>
            <a:custGeom>
              <a:avLst/>
              <a:gdLst>
                <a:gd name="T0" fmla="*/ 0 w 9"/>
                <a:gd name="T1" fmla="*/ 5 h 5"/>
                <a:gd name="T2" fmla="*/ 0 w 9"/>
                <a:gd name="T3" fmla="*/ 5 h 5"/>
                <a:gd name="T4" fmla="*/ 4 w 9"/>
                <a:gd name="T5" fmla="*/ 5 h 5"/>
                <a:gd name="T6" fmla="*/ 9 w 9"/>
                <a:gd name="T7" fmla="*/ 0 h 5"/>
                <a:gd name="T8" fmla="*/ 9 w 9"/>
                <a:gd name="T9" fmla="*/ 0 h 5"/>
                <a:gd name="T10" fmla="*/ 0 w 9"/>
                <a:gd name="T11" fmla="*/ 0 h 5"/>
                <a:gd name="T12" fmla="*/ 0 w 9"/>
                <a:gd name="T13" fmla="*/ 5 h 5"/>
                <a:gd name="T14" fmla="*/ 0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108">
              <a:extLst>
                <a:ext uri="{FF2B5EF4-FFF2-40B4-BE49-F238E27FC236}">
                  <a16:creationId xmlns:a16="http://schemas.microsoft.com/office/drawing/2014/main" id="{962C917C-8A4C-443C-BA40-1091F6A6A3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2528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10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109">
              <a:extLst>
                <a:ext uri="{FF2B5EF4-FFF2-40B4-BE49-F238E27FC236}">
                  <a16:creationId xmlns:a16="http://schemas.microsoft.com/office/drawing/2014/main" id="{D4E845F0-6541-4666-8CCF-6A66E3EDE6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09430" y="-152508"/>
              <a:ext cx="20638" cy="0"/>
            </a:xfrm>
            <a:custGeom>
              <a:avLst/>
              <a:gdLst>
                <a:gd name="T0" fmla="*/ 0 w 13"/>
                <a:gd name="T1" fmla="*/ 0 w 13"/>
                <a:gd name="T2" fmla="*/ 13 w 13"/>
                <a:gd name="T3" fmla="*/ 13 w 13"/>
                <a:gd name="T4" fmla="*/ 0 w 13"/>
                <a:gd name="T5" fmla="*/ 0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Freeform 110">
              <a:extLst>
                <a:ext uri="{FF2B5EF4-FFF2-40B4-BE49-F238E27FC236}">
                  <a16:creationId xmlns:a16="http://schemas.microsoft.com/office/drawing/2014/main" id="{8A3907B8-AAB8-4070-AC96-3C68BE6D0E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68092" y="-136633"/>
              <a:ext cx="14288" cy="6350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0 h 4"/>
                <a:gd name="T8" fmla="*/ 9 w 9"/>
                <a:gd name="T9" fmla="*/ 0 h 4"/>
                <a:gd name="T10" fmla="*/ 9 w 9"/>
                <a:gd name="T11" fmla="*/ 0 h 4"/>
                <a:gd name="T12" fmla="*/ 0 w 9"/>
                <a:gd name="T13" fmla="*/ 0 h 4"/>
                <a:gd name="T14" fmla="*/ 0 w 9"/>
                <a:gd name="T15" fmla="*/ 0 h 4"/>
                <a:gd name="T16" fmla="*/ 0 w 9"/>
                <a:gd name="T17" fmla="*/ 0 h 4"/>
                <a:gd name="T18" fmla="*/ 0 w 9"/>
                <a:gd name="T19" fmla="*/ 4 h 4"/>
                <a:gd name="T20" fmla="*/ 0 w 9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Freeform 111">
              <a:extLst>
                <a:ext uri="{FF2B5EF4-FFF2-40B4-BE49-F238E27FC236}">
                  <a16:creationId xmlns:a16="http://schemas.microsoft.com/office/drawing/2014/main" id="{4E207755-ED5F-47BA-BB55-B59781A530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2053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5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112">
              <a:extLst>
                <a:ext uri="{FF2B5EF4-FFF2-40B4-BE49-F238E27FC236}">
                  <a16:creationId xmlns:a16="http://schemas.microsoft.com/office/drawing/2014/main" id="{8E935D76-4022-47B9-9B13-943691432B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57043" y="-152508"/>
              <a:ext cx="22225" cy="7938"/>
            </a:xfrm>
            <a:custGeom>
              <a:avLst/>
              <a:gdLst>
                <a:gd name="T0" fmla="*/ 10 w 14"/>
                <a:gd name="T1" fmla="*/ 0 h 5"/>
                <a:gd name="T2" fmla="*/ 10 w 14"/>
                <a:gd name="T3" fmla="*/ 0 h 5"/>
                <a:gd name="T4" fmla="*/ 0 w 14"/>
                <a:gd name="T5" fmla="*/ 5 h 5"/>
                <a:gd name="T6" fmla="*/ 0 w 14"/>
                <a:gd name="T7" fmla="*/ 5 h 5"/>
                <a:gd name="T8" fmla="*/ 10 w 14"/>
                <a:gd name="T9" fmla="*/ 5 h 5"/>
                <a:gd name="T10" fmla="*/ 10 w 14"/>
                <a:gd name="T11" fmla="*/ 5 h 5"/>
                <a:gd name="T12" fmla="*/ 14 w 14"/>
                <a:gd name="T13" fmla="*/ 5 h 5"/>
                <a:gd name="T14" fmla="*/ 14 w 14"/>
                <a:gd name="T15" fmla="*/ 0 h 5"/>
                <a:gd name="T16" fmla="*/ 14 w 14"/>
                <a:gd name="T17" fmla="*/ 0 h 5"/>
                <a:gd name="T18" fmla="*/ 10 w 14"/>
                <a:gd name="T19" fmla="*/ 0 h 5"/>
                <a:gd name="T20" fmla="*/ 10 w 1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5">
                  <a:moveTo>
                    <a:pt x="10" y="0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4" y="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8" name="Freeform 113">
              <a:extLst>
                <a:ext uri="{FF2B5EF4-FFF2-40B4-BE49-F238E27FC236}">
                  <a16:creationId xmlns:a16="http://schemas.microsoft.com/office/drawing/2014/main" id="{0F9B9C42-50A1-4422-A747-A4AC6E0CF1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79230" y="-174734"/>
              <a:ext cx="7938" cy="15876"/>
            </a:xfrm>
            <a:custGeom>
              <a:avLst/>
              <a:gdLst>
                <a:gd name="T0" fmla="*/ 0 w 5"/>
                <a:gd name="T1" fmla="*/ 5 h 10"/>
                <a:gd name="T2" fmla="*/ 0 w 5"/>
                <a:gd name="T3" fmla="*/ 5 h 10"/>
                <a:gd name="T4" fmla="*/ 0 w 5"/>
                <a:gd name="T5" fmla="*/ 5 h 10"/>
                <a:gd name="T6" fmla="*/ 0 w 5"/>
                <a:gd name="T7" fmla="*/ 5 h 10"/>
                <a:gd name="T8" fmla="*/ 0 w 5"/>
                <a:gd name="T9" fmla="*/ 10 h 10"/>
                <a:gd name="T10" fmla="*/ 0 w 5"/>
                <a:gd name="T11" fmla="*/ 10 h 10"/>
                <a:gd name="T12" fmla="*/ 5 w 5"/>
                <a:gd name="T13" fmla="*/ 5 h 10"/>
                <a:gd name="T14" fmla="*/ 5 w 5"/>
                <a:gd name="T15" fmla="*/ 5 h 10"/>
                <a:gd name="T16" fmla="*/ 5 w 5"/>
                <a:gd name="T17" fmla="*/ 5 h 10"/>
                <a:gd name="T18" fmla="*/ 0 w 5"/>
                <a:gd name="T19" fmla="*/ 0 h 10"/>
                <a:gd name="T20" fmla="*/ 0 w 5"/>
                <a:gd name="T21" fmla="*/ 0 h 10"/>
                <a:gd name="T22" fmla="*/ 0 w 5"/>
                <a:gd name="T23" fmla="*/ 5 h 10"/>
                <a:gd name="T24" fmla="*/ 0 w 5"/>
                <a:gd name="T2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10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9" name="Freeform 114">
              <a:extLst>
                <a:ext uri="{FF2B5EF4-FFF2-40B4-BE49-F238E27FC236}">
                  <a16:creationId xmlns:a16="http://schemas.microsoft.com/office/drawing/2014/main" id="{3CC33DC1-48DD-4188-A7EE-31826BF8EB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69654" y="126902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0" name="Freeform 115">
              <a:extLst>
                <a:ext uri="{FF2B5EF4-FFF2-40B4-BE49-F238E27FC236}">
                  <a16:creationId xmlns:a16="http://schemas.microsoft.com/office/drawing/2014/main" id="{A216FD83-D053-409F-99FB-EE48EA5933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36570" y="-416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1" name="Freeform 116">
              <a:extLst>
                <a:ext uri="{FF2B5EF4-FFF2-40B4-BE49-F238E27FC236}">
                  <a16:creationId xmlns:a16="http://schemas.microsoft.com/office/drawing/2014/main" id="{06101CC2-6A65-4A22-BEA1-297FD90373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98305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5 w 5"/>
                <a:gd name="T5" fmla="*/ 5 w 5"/>
                <a:gd name="T6" fmla="*/ 0 w 5"/>
                <a:gd name="T7" fmla="*/ 0 w 5"/>
                <a:gd name="T8" fmla="*/ 0 w 5"/>
                <a:gd name="T9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2" name="Freeform 117">
              <a:extLst>
                <a:ext uri="{FF2B5EF4-FFF2-40B4-BE49-F238E27FC236}">
                  <a16:creationId xmlns:a16="http://schemas.microsoft.com/office/drawing/2014/main" id="{80D08B6F-BEA3-4A8B-8A87-0D46914D4B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63342" y="-144571"/>
              <a:ext cx="6350" cy="0"/>
            </a:xfrm>
            <a:custGeom>
              <a:avLst/>
              <a:gdLst>
                <a:gd name="T0" fmla="*/ 4 w 4"/>
                <a:gd name="T1" fmla="*/ 4 w 4"/>
                <a:gd name="T2" fmla="*/ 0 w 4"/>
                <a:gd name="T3" fmla="*/ 0 w 4"/>
                <a:gd name="T4" fmla="*/ 0 w 4"/>
                <a:gd name="T5" fmla="*/ 4 w 4"/>
                <a:gd name="T6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3" name="Freeform 118">
              <a:extLst>
                <a:ext uri="{FF2B5EF4-FFF2-40B4-BE49-F238E27FC236}">
                  <a16:creationId xmlns:a16="http://schemas.microsoft.com/office/drawing/2014/main" id="{ECFE5C14-2F7C-4E5E-9057-CEFC57DDD4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10993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9E5FB35-17E9-42DC-A2D8-A9AEA72A5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798E74F-1B67-4BD6-88B3-23EA35A26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53CFE98-C3F8-4072-88C8-CFB31B11E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C9D7-B688-4263-9427-19F0CA780241}" type="datetimeFigureOut">
              <a:rPr lang="pt-BR" smtClean="0"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2BFEE3-1F4B-40E3-8A07-C93C2A786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970CE8-50F0-4A4B-AB77-E07423065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E2DA9-3A3C-4E1A-859A-1935F74FA77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73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údo_Marr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Agrupar 26">
            <a:extLst>
              <a:ext uri="{FF2B5EF4-FFF2-40B4-BE49-F238E27FC236}">
                <a16:creationId xmlns:a16="http://schemas.microsoft.com/office/drawing/2014/main" id="{FFFE675A-9AF3-4BC6-8F89-26DDE2A2722C}"/>
              </a:ext>
            </a:extLst>
          </p:cNvPr>
          <p:cNvGrpSpPr/>
          <p:nvPr userDrawn="1"/>
        </p:nvGrpSpPr>
        <p:grpSpPr>
          <a:xfrm>
            <a:off x="-333949" y="457202"/>
            <a:ext cx="7539742" cy="1605470"/>
            <a:chOff x="10607678" y="-649414"/>
            <a:chExt cx="2551116" cy="776316"/>
          </a:xfrm>
          <a:solidFill>
            <a:srgbClr val="682D00"/>
          </a:solidFill>
        </p:grpSpPr>
        <p:sp>
          <p:nvSpPr>
            <p:cNvPr id="28" name="Freeform 103">
              <a:extLst>
                <a:ext uri="{FF2B5EF4-FFF2-40B4-BE49-F238E27FC236}">
                  <a16:creationId xmlns:a16="http://schemas.microsoft.com/office/drawing/2014/main" id="{7E58FE6A-7B4E-42A2-A41F-CF2047BC5CA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7678" y="-649414"/>
              <a:ext cx="2551116" cy="650898"/>
            </a:xfrm>
            <a:custGeom>
              <a:avLst/>
              <a:gdLst>
                <a:gd name="T0" fmla="*/ 1575 w 1607"/>
                <a:gd name="T1" fmla="*/ 156 h 410"/>
                <a:gd name="T2" fmla="*/ 1515 w 1607"/>
                <a:gd name="T3" fmla="*/ 46 h 410"/>
                <a:gd name="T4" fmla="*/ 1239 w 1607"/>
                <a:gd name="T5" fmla="*/ 4 h 410"/>
                <a:gd name="T6" fmla="*/ 764 w 1607"/>
                <a:gd name="T7" fmla="*/ 9 h 410"/>
                <a:gd name="T8" fmla="*/ 428 w 1607"/>
                <a:gd name="T9" fmla="*/ 41 h 410"/>
                <a:gd name="T10" fmla="*/ 267 w 1607"/>
                <a:gd name="T11" fmla="*/ 55 h 410"/>
                <a:gd name="T12" fmla="*/ 50 w 1607"/>
                <a:gd name="T13" fmla="*/ 78 h 410"/>
                <a:gd name="T14" fmla="*/ 0 w 1607"/>
                <a:gd name="T15" fmla="*/ 198 h 410"/>
                <a:gd name="T16" fmla="*/ 23 w 1607"/>
                <a:gd name="T17" fmla="*/ 281 h 410"/>
                <a:gd name="T18" fmla="*/ 41 w 1607"/>
                <a:gd name="T19" fmla="*/ 318 h 410"/>
                <a:gd name="T20" fmla="*/ 69 w 1607"/>
                <a:gd name="T21" fmla="*/ 350 h 410"/>
                <a:gd name="T22" fmla="*/ 82 w 1607"/>
                <a:gd name="T23" fmla="*/ 373 h 410"/>
                <a:gd name="T24" fmla="*/ 142 w 1607"/>
                <a:gd name="T25" fmla="*/ 383 h 410"/>
                <a:gd name="T26" fmla="*/ 317 w 1607"/>
                <a:gd name="T27" fmla="*/ 355 h 410"/>
                <a:gd name="T28" fmla="*/ 534 w 1607"/>
                <a:gd name="T29" fmla="*/ 332 h 410"/>
                <a:gd name="T30" fmla="*/ 608 w 1607"/>
                <a:gd name="T31" fmla="*/ 318 h 410"/>
                <a:gd name="T32" fmla="*/ 497 w 1607"/>
                <a:gd name="T33" fmla="*/ 323 h 410"/>
                <a:gd name="T34" fmla="*/ 437 w 1607"/>
                <a:gd name="T35" fmla="*/ 336 h 410"/>
                <a:gd name="T36" fmla="*/ 345 w 1607"/>
                <a:gd name="T37" fmla="*/ 346 h 410"/>
                <a:gd name="T38" fmla="*/ 216 w 1607"/>
                <a:gd name="T39" fmla="*/ 359 h 410"/>
                <a:gd name="T40" fmla="*/ 317 w 1607"/>
                <a:gd name="T41" fmla="*/ 336 h 410"/>
                <a:gd name="T42" fmla="*/ 363 w 1607"/>
                <a:gd name="T43" fmla="*/ 327 h 410"/>
                <a:gd name="T44" fmla="*/ 340 w 1607"/>
                <a:gd name="T45" fmla="*/ 327 h 410"/>
                <a:gd name="T46" fmla="*/ 373 w 1607"/>
                <a:gd name="T47" fmla="*/ 336 h 410"/>
                <a:gd name="T48" fmla="*/ 410 w 1607"/>
                <a:gd name="T49" fmla="*/ 323 h 410"/>
                <a:gd name="T50" fmla="*/ 433 w 1607"/>
                <a:gd name="T51" fmla="*/ 318 h 410"/>
                <a:gd name="T52" fmla="*/ 483 w 1607"/>
                <a:gd name="T53" fmla="*/ 313 h 410"/>
                <a:gd name="T54" fmla="*/ 474 w 1607"/>
                <a:gd name="T55" fmla="*/ 318 h 410"/>
                <a:gd name="T56" fmla="*/ 575 w 1607"/>
                <a:gd name="T57" fmla="*/ 299 h 410"/>
                <a:gd name="T58" fmla="*/ 631 w 1607"/>
                <a:gd name="T59" fmla="*/ 295 h 410"/>
                <a:gd name="T60" fmla="*/ 787 w 1607"/>
                <a:gd name="T61" fmla="*/ 290 h 410"/>
                <a:gd name="T62" fmla="*/ 893 w 1607"/>
                <a:gd name="T63" fmla="*/ 295 h 410"/>
                <a:gd name="T64" fmla="*/ 967 w 1607"/>
                <a:gd name="T65" fmla="*/ 299 h 410"/>
                <a:gd name="T66" fmla="*/ 861 w 1607"/>
                <a:gd name="T67" fmla="*/ 299 h 410"/>
                <a:gd name="T68" fmla="*/ 769 w 1607"/>
                <a:gd name="T69" fmla="*/ 304 h 410"/>
                <a:gd name="T70" fmla="*/ 861 w 1607"/>
                <a:gd name="T71" fmla="*/ 309 h 410"/>
                <a:gd name="T72" fmla="*/ 981 w 1607"/>
                <a:gd name="T73" fmla="*/ 313 h 410"/>
                <a:gd name="T74" fmla="*/ 1105 w 1607"/>
                <a:gd name="T75" fmla="*/ 323 h 410"/>
                <a:gd name="T76" fmla="*/ 1220 w 1607"/>
                <a:gd name="T77" fmla="*/ 332 h 410"/>
                <a:gd name="T78" fmla="*/ 1326 w 1607"/>
                <a:gd name="T79" fmla="*/ 341 h 410"/>
                <a:gd name="T80" fmla="*/ 1405 w 1607"/>
                <a:gd name="T81" fmla="*/ 364 h 410"/>
                <a:gd name="T82" fmla="*/ 1441 w 1607"/>
                <a:gd name="T83" fmla="*/ 410 h 410"/>
                <a:gd name="T84" fmla="*/ 1497 w 1607"/>
                <a:gd name="T85" fmla="*/ 378 h 410"/>
                <a:gd name="T86" fmla="*/ 1547 w 1607"/>
                <a:gd name="T87" fmla="*/ 359 h 410"/>
                <a:gd name="T88" fmla="*/ 1593 w 1607"/>
                <a:gd name="T89" fmla="*/ 313 h 410"/>
                <a:gd name="T90" fmla="*/ 138 w 1607"/>
                <a:gd name="T91" fmla="*/ 369 h 410"/>
                <a:gd name="T92" fmla="*/ 179 w 1607"/>
                <a:gd name="T93" fmla="*/ 336 h 410"/>
                <a:gd name="T94" fmla="*/ 188 w 1607"/>
                <a:gd name="T95" fmla="*/ 364 h 410"/>
                <a:gd name="T96" fmla="*/ 225 w 1607"/>
                <a:gd name="T97" fmla="*/ 332 h 410"/>
                <a:gd name="T98" fmla="*/ 239 w 1607"/>
                <a:gd name="T99" fmla="*/ 332 h 410"/>
                <a:gd name="T100" fmla="*/ 267 w 1607"/>
                <a:gd name="T101" fmla="*/ 341 h 410"/>
                <a:gd name="T102" fmla="*/ 299 w 1607"/>
                <a:gd name="T103" fmla="*/ 327 h 410"/>
                <a:gd name="T104" fmla="*/ 506 w 1607"/>
                <a:gd name="T105" fmla="*/ 299 h 410"/>
                <a:gd name="T106" fmla="*/ 529 w 1607"/>
                <a:gd name="T107" fmla="*/ 309 h 410"/>
                <a:gd name="T108" fmla="*/ 930 w 1607"/>
                <a:gd name="T109" fmla="*/ 290 h 410"/>
                <a:gd name="T110" fmla="*/ 787 w 1607"/>
                <a:gd name="T111" fmla="*/ 286 h 410"/>
                <a:gd name="T112" fmla="*/ 930 w 1607"/>
                <a:gd name="T113" fmla="*/ 281 h 410"/>
                <a:gd name="T114" fmla="*/ 1045 w 1607"/>
                <a:gd name="T115" fmla="*/ 299 h 410"/>
                <a:gd name="T116" fmla="*/ 1078 w 1607"/>
                <a:gd name="T117" fmla="*/ 290 h 410"/>
                <a:gd name="T118" fmla="*/ 1055 w 1607"/>
                <a:gd name="T119" fmla="*/ 286 h 410"/>
                <a:gd name="T120" fmla="*/ 1202 w 1607"/>
                <a:gd name="T121" fmla="*/ 29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07" h="410">
                  <a:moveTo>
                    <a:pt x="1603" y="249"/>
                  </a:moveTo>
                  <a:lnTo>
                    <a:pt x="1603" y="249"/>
                  </a:lnTo>
                  <a:lnTo>
                    <a:pt x="1603" y="249"/>
                  </a:lnTo>
                  <a:lnTo>
                    <a:pt x="1603" y="249"/>
                  </a:lnTo>
                  <a:lnTo>
                    <a:pt x="1607" y="244"/>
                  </a:lnTo>
                  <a:lnTo>
                    <a:pt x="1607" y="244"/>
                  </a:lnTo>
                  <a:lnTo>
                    <a:pt x="1603" y="244"/>
                  </a:lnTo>
                  <a:lnTo>
                    <a:pt x="1603" y="244"/>
                  </a:lnTo>
                  <a:lnTo>
                    <a:pt x="1598" y="244"/>
                  </a:lnTo>
                  <a:lnTo>
                    <a:pt x="1598" y="244"/>
                  </a:lnTo>
                  <a:lnTo>
                    <a:pt x="1570" y="207"/>
                  </a:lnTo>
                  <a:lnTo>
                    <a:pt x="1570" y="207"/>
                  </a:lnTo>
                  <a:lnTo>
                    <a:pt x="1575" y="184"/>
                  </a:lnTo>
                  <a:lnTo>
                    <a:pt x="1575" y="156"/>
                  </a:lnTo>
                  <a:lnTo>
                    <a:pt x="1575" y="156"/>
                  </a:lnTo>
                  <a:lnTo>
                    <a:pt x="1575" y="152"/>
                  </a:lnTo>
                  <a:lnTo>
                    <a:pt x="1575" y="152"/>
                  </a:lnTo>
                  <a:lnTo>
                    <a:pt x="1580" y="143"/>
                  </a:lnTo>
                  <a:lnTo>
                    <a:pt x="1580" y="143"/>
                  </a:lnTo>
                  <a:lnTo>
                    <a:pt x="1561" y="133"/>
                  </a:lnTo>
                  <a:lnTo>
                    <a:pt x="1552" y="120"/>
                  </a:lnTo>
                  <a:lnTo>
                    <a:pt x="1552" y="120"/>
                  </a:lnTo>
                  <a:lnTo>
                    <a:pt x="1552" y="92"/>
                  </a:lnTo>
                  <a:lnTo>
                    <a:pt x="1543" y="69"/>
                  </a:lnTo>
                  <a:lnTo>
                    <a:pt x="1543" y="69"/>
                  </a:lnTo>
                  <a:lnTo>
                    <a:pt x="1529" y="55"/>
                  </a:lnTo>
                  <a:lnTo>
                    <a:pt x="1515" y="50"/>
                  </a:lnTo>
                  <a:lnTo>
                    <a:pt x="1515" y="50"/>
                  </a:lnTo>
                  <a:lnTo>
                    <a:pt x="1515" y="46"/>
                  </a:lnTo>
                  <a:lnTo>
                    <a:pt x="1515" y="46"/>
                  </a:lnTo>
                  <a:lnTo>
                    <a:pt x="1511" y="36"/>
                  </a:lnTo>
                  <a:lnTo>
                    <a:pt x="1501" y="27"/>
                  </a:lnTo>
                  <a:lnTo>
                    <a:pt x="1501" y="27"/>
                  </a:lnTo>
                  <a:lnTo>
                    <a:pt x="1488" y="18"/>
                  </a:lnTo>
                  <a:lnTo>
                    <a:pt x="1465" y="13"/>
                  </a:lnTo>
                  <a:lnTo>
                    <a:pt x="1465" y="13"/>
                  </a:lnTo>
                  <a:lnTo>
                    <a:pt x="1418" y="13"/>
                  </a:lnTo>
                  <a:lnTo>
                    <a:pt x="1418" y="13"/>
                  </a:lnTo>
                  <a:lnTo>
                    <a:pt x="1391" y="9"/>
                  </a:lnTo>
                  <a:lnTo>
                    <a:pt x="1391" y="9"/>
                  </a:lnTo>
                  <a:lnTo>
                    <a:pt x="1345" y="9"/>
                  </a:lnTo>
                  <a:lnTo>
                    <a:pt x="1345" y="9"/>
                  </a:lnTo>
                  <a:lnTo>
                    <a:pt x="1285" y="4"/>
                  </a:lnTo>
                  <a:lnTo>
                    <a:pt x="1285" y="4"/>
                  </a:lnTo>
                  <a:lnTo>
                    <a:pt x="1239" y="4"/>
                  </a:lnTo>
                  <a:lnTo>
                    <a:pt x="1239" y="4"/>
                  </a:lnTo>
                  <a:lnTo>
                    <a:pt x="1179" y="4"/>
                  </a:lnTo>
                  <a:lnTo>
                    <a:pt x="1179" y="4"/>
                  </a:lnTo>
                  <a:lnTo>
                    <a:pt x="1022" y="0"/>
                  </a:lnTo>
                  <a:lnTo>
                    <a:pt x="1022" y="0"/>
                  </a:lnTo>
                  <a:lnTo>
                    <a:pt x="921" y="0"/>
                  </a:lnTo>
                  <a:lnTo>
                    <a:pt x="921" y="0"/>
                  </a:lnTo>
                  <a:lnTo>
                    <a:pt x="912" y="4"/>
                  </a:lnTo>
                  <a:lnTo>
                    <a:pt x="912" y="4"/>
                  </a:lnTo>
                  <a:lnTo>
                    <a:pt x="852" y="4"/>
                  </a:lnTo>
                  <a:lnTo>
                    <a:pt x="852" y="4"/>
                  </a:lnTo>
                  <a:lnTo>
                    <a:pt x="797" y="9"/>
                  </a:lnTo>
                  <a:lnTo>
                    <a:pt x="797" y="9"/>
                  </a:lnTo>
                  <a:lnTo>
                    <a:pt x="764" y="9"/>
                  </a:lnTo>
                  <a:lnTo>
                    <a:pt x="764" y="9"/>
                  </a:lnTo>
                  <a:lnTo>
                    <a:pt x="718" y="13"/>
                  </a:lnTo>
                  <a:lnTo>
                    <a:pt x="718" y="13"/>
                  </a:lnTo>
                  <a:lnTo>
                    <a:pt x="668" y="18"/>
                  </a:lnTo>
                  <a:lnTo>
                    <a:pt x="668" y="18"/>
                  </a:lnTo>
                  <a:lnTo>
                    <a:pt x="663" y="18"/>
                  </a:lnTo>
                  <a:lnTo>
                    <a:pt x="663" y="18"/>
                  </a:lnTo>
                  <a:lnTo>
                    <a:pt x="626" y="23"/>
                  </a:lnTo>
                  <a:lnTo>
                    <a:pt x="626" y="23"/>
                  </a:lnTo>
                  <a:lnTo>
                    <a:pt x="585" y="23"/>
                  </a:lnTo>
                  <a:lnTo>
                    <a:pt x="585" y="23"/>
                  </a:lnTo>
                  <a:lnTo>
                    <a:pt x="511" y="32"/>
                  </a:lnTo>
                  <a:lnTo>
                    <a:pt x="511" y="32"/>
                  </a:lnTo>
                  <a:lnTo>
                    <a:pt x="437" y="41"/>
                  </a:lnTo>
                  <a:lnTo>
                    <a:pt x="437" y="41"/>
                  </a:lnTo>
                  <a:lnTo>
                    <a:pt x="428" y="41"/>
                  </a:lnTo>
                  <a:lnTo>
                    <a:pt x="428" y="41"/>
                  </a:lnTo>
                  <a:lnTo>
                    <a:pt x="428" y="36"/>
                  </a:lnTo>
                  <a:lnTo>
                    <a:pt x="433" y="36"/>
                  </a:lnTo>
                  <a:lnTo>
                    <a:pt x="433" y="36"/>
                  </a:lnTo>
                  <a:lnTo>
                    <a:pt x="428" y="32"/>
                  </a:lnTo>
                  <a:lnTo>
                    <a:pt x="428" y="32"/>
                  </a:lnTo>
                  <a:lnTo>
                    <a:pt x="387" y="36"/>
                  </a:lnTo>
                  <a:lnTo>
                    <a:pt x="387" y="36"/>
                  </a:lnTo>
                  <a:lnTo>
                    <a:pt x="377" y="36"/>
                  </a:lnTo>
                  <a:lnTo>
                    <a:pt x="377" y="36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21" y="60"/>
                  </a:lnTo>
                  <a:lnTo>
                    <a:pt x="221" y="60"/>
                  </a:lnTo>
                  <a:lnTo>
                    <a:pt x="188" y="64"/>
                  </a:lnTo>
                  <a:lnTo>
                    <a:pt x="188" y="64"/>
                  </a:lnTo>
                  <a:lnTo>
                    <a:pt x="133" y="64"/>
                  </a:lnTo>
                  <a:lnTo>
                    <a:pt x="133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64" y="69"/>
                  </a:lnTo>
                  <a:lnTo>
                    <a:pt x="50" y="78"/>
                  </a:lnTo>
                  <a:lnTo>
                    <a:pt x="27" y="92"/>
                  </a:lnTo>
                  <a:lnTo>
                    <a:pt x="27" y="92"/>
                  </a:lnTo>
                  <a:lnTo>
                    <a:pt x="27" y="96"/>
                  </a:lnTo>
                  <a:lnTo>
                    <a:pt x="27" y="96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3" y="13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56"/>
                  </a:lnTo>
                  <a:lnTo>
                    <a:pt x="9" y="156"/>
                  </a:lnTo>
                  <a:lnTo>
                    <a:pt x="9" y="166"/>
                  </a:lnTo>
                  <a:lnTo>
                    <a:pt x="9" y="166"/>
                  </a:lnTo>
                  <a:lnTo>
                    <a:pt x="4" y="180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4" y="249"/>
                  </a:lnTo>
                  <a:lnTo>
                    <a:pt x="4" y="249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8" y="272"/>
                  </a:lnTo>
                  <a:lnTo>
                    <a:pt x="23" y="281"/>
                  </a:lnTo>
                  <a:lnTo>
                    <a:pt x="23" y="281"/>
                  </a:lnTo>
                  <a:lnTo>
                    <a:pt x="23" y="286"/>
                  </a:lnTo>
                  <a:lnTo>
                    <a:pt x="27" y="290"/>
                  </a:lnTo>
                  <a:lnTo>
                    <a:pt x="27" y="290"/>
                  </a:lnTo>
                  <a:lnTo>
                    <a:pt x="32" y="290"/>
                  </a:lnTo>
                  <a:lnTo>
                    <a:pt x="32" y="290"/>
                  </a:lnTo>
                  <a:lnTo>
                    <a:pt x="32" y="299"/>
                  </a:lnTo>
                  <a:lnTo>
                    <a:pt x="32" y="304"/>
                  </a:lnTo>
                  <a:lnTo>
                    <a:pt x="32" y="304"/>
                  </a:lnTo>
                  <a:lnTo>
                    <a:pt x="36" y="309"/>
                  </a:lnTo>
                  <a:lnTo>
                    <a:pt x="41" y="309"/>
                  </a:lnTo>
                  <a:lnTo>
                    <a:pt x="41" y="309"/>
                  </a:lnTo>
                  <a:lnTo>
                    <a:pt x="36" y="318"/>
                  </a:lnTo>
                  <a:lnTo>
                    <a:pt x="36" y="318"/>
                  </a:lnTo>
                  <a:lnTo>
                    <a:pt x="41" y="318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3"/>
                  </a:lnTo>
                  <a:lnTo>
                    <a:pt x="50" y="327"/>
                  </a:lnTo>
                  <a:lnTo>
                    <a:pt x="50" y="327"/>
                  </a:lnTo>
                  <a:lnTo>
                    <a:pt x="46" y="332"/>
                  </a:lnTo>
                  <a:lnTo>
                    <a:pt x="46" y="332"/>
                  </a:lnTo>
                  <a:lnTo>
                    <a:pt x="55" y="336"/>
                  </a:lnTo>
                  <a:lnTo>
                    <a:pt x="55" y="336"/>
                  </a:lnTo>
                  <a:lnTo>
                    <a:pt x="64" y="341"/>
                  </a:lnTo>
                  <a:lnTo>
                    <a:pt x="69" y="346"/>
                  </a:lnTo>
                  <a:lnTo>
                    <a:pt x="69" y="346"/>
                  </a:lnTo>
                  <a:lnTo>
                    <a:pt x="69" y="350"/>
                  </a:lnTo>
                  <a:lnTo>
                    <a:pt x="69" y="350"/>
                  </a:lnTo>
                  <a:lnTo>
                    <a:pt x="78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92" y="355"/>
                  </a:lnTo>
                  <a:lnTo>
                    <a:pt x="92" y="355"/>
                  </a:lnTo>
                  <a:lnTo>
                    <a:pt x="73" y="359"/>
                  </a:lnTo>
                  <a:lnTo>
                    <a:pt x="73" y="359"/>
                  </a:lnTo>
                  <a:lnTo>
                    <a:pt x="78" y="364"/>
                  </a:lnTo>
                  <a:lnTo>
                    <a:pt x="78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82" y="373"/>
                  </a:lnTo>
                  <a:lnTo>
                    <a:pt x="82" y="373"/>
                  </a:lnTo>
                  <a:lnTo>
                    <a:pt x="82" y="378"/>
                  </a:lnTo>
                  <a:lnTo>
                    <a:pt x="82" y="378"/>
                  </a:lnTo>
                  <a:lnTo>
                    <a:pt x="92" y="378"/>
                  </a:lnTo>
                  <a:lnTo>
                    <a:pt x="101" y="378"/>
                  </a:lnTo>
                  <a:lnTo>
                    <a:pt x="101" y="378"/>
                  </a:lnTo>
                  <a:lnTo>
                    <a:pt x="96" y="383"/>
                  </a:lnTo>
                  <a:lnTo>
                    <a:pt x="92" y="387"/>
                  </a:lnTo>
                  <a:lnTo>
                    <a:pt x="92" y="387"/>
                  </a:lnTo>
                  <a:lnTo>
                    <a:pt x="92" y="392"/>
                  </a:lnTo>
                  <a:lnTo>
                    <a:pt x="92" y="392"/>
                  </a:lnTo>
                  <a:lnTo>
                    <a:pt x="101" y="392"/>
                  </a:lnTo>
                  <a:lnTo>
                    <a:pt x="110" y="392"/>
                  </a:lnTo>
                  <a:lnTo>
                    <a:pt x="110" y="392"/>
                  </a:lnTo>
                  <a:lnTo>
                    <a:pt x="142" y="383"/>
                  </a:lnTo>
                  <a:lnTo>
                    <a:pt x="142" y="383"/>
                  </a:lnTo>
                  <a:lnTo>
                    <a:pt x="152" y="383"/>
                  </a:lnTo>
                  <a:lnTo>
                    <a:pt x="152" y="383"/>
                  </a:lnTo>
                  <a:lnTo>
                    <a:pt x="175" y="378"/>
                  </a:lnTo>
                  <a:lnTo>
                    <a:pt x="175" y="378"/>
                  </a:lnTo>
                  <a:lnTo>
                    <a:pt x="216" y="369"/>
                  </a:lnTo>
                  <a:lnTo>
                    <a:pt x="216" y="369"/>
                  </a:lnTo>
                  <a:lnTo>
                    <a:pt x="221" y="369"/>
                  </a:lnTo>
                  <a:lnTo>
                    <a:pt x="221" y="369"/>
                  </a:lnTo>
                  <a:lnTo>
                    <a:pt x="230" y="369"/>
                  </a:lnTo>
                  <a:lnTo>
                    <a:pt x="230" y="369"/>
                  </a:lnTo>
                  <a:lnTo>
                    <a:pt x="253" y="364"/>
                  </a:lnTo>
                  <a:lnTo>
                    <a:pt x="253" y="364"/>
                  </a:lnTo>
                  <a:lnTo>
                    <a:pt x="294" y="359"/>
                  </a:lnTo>
                  <a:lnTo>
                    <a:pt x="294" y="359"/>
                  </a:lnTo>
                  <a:lnTo>
                    <a:pt x="317" y="355"/>
                  </a:lnTo>
                  <a:lnTo>
                    <a:pt x="317" y="355"/>
                  </a:lnTo>
                  <a:lnTo>
                    <a:pt x="345" y="355"/>
                  </a:lnTo>
                  <a:lnTo>
                    <a:pt x="345" y="355"/>
                  </a:lnTo>
                  <a:lnTo>
                    <a:pt x="382" y="350"/>
                  </a:lnTo>
                  <a:lnTo>
                    <a:pt x="382" y="350"/>
                  </a:lnTo>
                  <a:lnTo>
                    <a:pt x="419" y="346"/>
                  </a:lnTo>
                  <a:lnTo>
                    <a:pt x="419" y="346"/>
                  </a:lnTo>
                  <a:lnTo>
                    <a:pt x="456" y="341"/>
                  </a:lnTo>
                  <a:lnTo>
                    <a:pt x="456" y="341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529" y="332"/>
                  </a:lnTo>
                  <a:lnTo>
                    <a:pt x="529" y="332"/>
                  </a:lnTo>
                  <a:lnTo>
                    <a:pt x="534" y="332"/>
                  </a:lnTo>
                  <a:lnTo>
                    <a:pt x="534" y="332"/>
                  </a:lnTo>
                  <a:lnTo>
                    <a:pt x="580" y="327"/>
                  </a:lnTo>
                  <a:lnTo>
                    <a:pt x="580" y="327"/>
                  </a:lnTo>
                  <a:lnTo>
                    <a:pt x="585" y="327"/>
                  </a:lnTo>
                  <a:lnTo>
                    <a:pt x="585" y="327"/>
                  </a:lnTo>
                  <a:lnTo>
                    <a:pt x="608" y="327"/>
                  </a:lnTo>
                  <a:lnTo>
                    <a:pt x="635" y="323"/>
                  </a:lnTo>
                  <a:lnTo>
                    <a:pt x="635" y="323"/>
                  </a:lnTo>
                  <a:lnTo>
                    <a:pt x="654" y="323"/>
                  </a:lnTo>
                  <a:lnTo>
                    <a:pt x="654" y="323"/>
                  </a:lnTo>
                  <a:lnTo>
                    <a:pt x="640" y="318"/>
                  </a:lnTo>
                  <a:lnTo>
                    <a:pt x="631" y="323"/>
                  </a:lnTo>
                  <a:lnTo>
                    <a:pt x="631" y="323"/>
                  </a:lnTo>
                  <a:lnTo>
                    <a:pt x="626" y="318"/>
                  </a:lnTo>
                  <a:lnTo>
                    <a:pt x="626" y="318"/>
                  </a:lnTo>
                  <a:lnTo>
                    <a:pt x="608" y="318"/>
                  </a:lnTo>
                  <a:lnTo>
                    <a:pt x="608" y="318"/>
                  </a:lnTo>
                  <a:lnTo>
                    <a:pt x="575" y="323"/>
                  </a:lnTo>
                  <a:lnTo>
                    <a:pt x="575" y="323"/>
                  </a:lnTo>
                  <a:lnTo>
                    <a:pt x="562" y="327"/>
                  </a:lnTo>
                  <a:lnTo>
                    <a:pt x="548" y="323"/>
                  </a:lnTo>
                  <a:lnTo>
                    <a:pt x="548" y="323"/>
                  </a:lnTo>
                  <a:lnTo>
                    <a:pt x="529" y="323"/>
                  </a:lnTo>
                  <a:lnTo>
                    <a:pt x="529" y="323"/>
                  </a:lnTo>
                  <a:lnTo>
                    <a:pt x="525" y="327"/>
                  </a:lnTo>
                  <a:lnTo>
                    <a:pt x="525" y="327"/>
                  </a:lnTo>
                  <a:lnTo>
                    <a:pt x="520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497" y="323"/>
                  </a:lnTo>
                  <a:lnTo>
                    <a:pt x="497" y="323"/>
                  </a:lnTo>
                  <a:lnTo>
                    <a:pt x="492" y="327"/>
                  </a:lnTo>
                  <a:lnTo>
                    <a:pt x="483" y="327"/>
                  </a:lnTo>
                  <a:lnTo>
                    <a:pt x="483" y="327"/>
                  </a:lnTo>
                  <a:lnTo>
                    <a:pt x="474" y="332"/>
                  </a:lnTo>
                  <a:lnTo>
                    <a:pt x="469" y="332"/>
                  </a:lnTo>
                  <a:lnTo>
                    <a:pt x="469" y="332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0" y="327"/>
                  </a:lnTo>
                  <a:lnTo>
                    <a:pt x="460" y="327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1" y="336"/>
                  </a:lnTo>
                  <a:lnTo>
                    <a:pt x="446" y="336"/>
                  </a:lnTo>
                  <a:lnTo>
                    <a:pt x="437" y="336"/>
                  </a:lnTo>
                  <a:lnTo>
                    <a:pt x="437" y="336"/>
                  </a:lnTo>
                  <a:lnTo>
                    <a:pt x="433" y="336"/>
                  </a:lnTo>
                  <a:lnTo>
                    <a:pt x="433" y="336"/>
                  </a:lnTo>
                  <a:lnTo>
                    <a:pt x="423" y="336"/>
                  </a:lnTo>
                  <a:lnTo>
                    <a:pt x="423" y="336"/>
                  </a:lnTo>
                  <a:lnTo>
                    <a:pt x="419" y="336"/>
                  </a:lnTo>
                  <a:lnTo>
                    <a:pt x="419" y="336"/>
                  </a:lnTo>
                  <a:lnTo>
                    <a:pt x="410" y="341"/>
                  </a:lnTo>
                  <a:lnTo>
                    <a:pt x="400" y="341"/>
                  </a:lnTo>
                  <a:lnTo>
                    <a:pt x="400" y="341"/>
                  </a:lnTo>
                  <a:lnTo>
                    <a:pt x="387" y="341"/>
                  </a:lnTo>
                  <a:lnTo>
                    <a:pt x="387" y="341"/>
                  </a:lnTo>
                  <a:lnTo>
                    <a:pt x="350" y="346"/>
                  </a:lnTo>
                  <a:lnTo>
                    <a:pt x="350" y="346"/>
                  </a:lnTo>
                  <a:lnTo>
                    <a:pt x="345" y="346"/>
                  </a:lnTo>
                  <a:lnTo>
                    <a:pt x="345" y="346"/>
                  </a:lnTo>
                  <a:lnTo>
                    <a:pt x="331" y="346"/>
                  </a:lnTo>
                  <a:lnTo>
                    <a:pt x="317" y="346"/>
                  </a:lnTo>
                  <a:lnTo>
                    <a:pt x="317" y="346"/>
                  </a:lnTo>
                  <a:lnTo>
                    <a:pt x="290" y="355"/>
                  </a:lnTo>
                  <a:lnTo>
                    <a:pt x="290" y="355"/>
                  </a:lnTo>
                  <a:lnTo>
                    <a:pt x="271" y="355"/>
                  </a:lnTo>
                  <a:lnTo>
                    <a:pt x="271" y="355"/>
                  </a:lnTo>
                  <a:lnTo>
                    <a:pt x="248" y="355"/>
                  </a:lnTo>
                  <a:lnTo>
                    <a:pt x="248" y="355"/>
                  </a:lnTo>
                  <a:lnTo>
                    <a:pt x="225" y="359"/>
                  </a:lnTo>
                  <a:lnTo>
                    <a:pt x="225" y="359"/>
                  </a:lnTo>
                  <a:lnTo>
                    <a:pt x="207" y="359"/>
                  </a:lnTo>
                  <a:lnTo>
                    <a:pt x="207" y="359"/>
                  </a:lnTo>
                  <a:lnTo>
                    <a:pt x="216" y="359"/>
                  </a:lnTo>
                  <a:lnTo>
                    <a:pt x="216" y="359"/>
                  </a:lnTo>
                  <a:lnTo>
                    <a:pt x="235" y="355"/>
                  </a:lnTo>
                  <a:lnTo>
                    <a:pt x="235" y="355"/>
                  </a:lnTo>
                  <a:lnTo>
                    <a:pt x="253" y="350"/>
                  </a:lnTo>
                  <a:lnTo>
                    <a:pt x="253" y="350"/>
                  </a:lnTo>
                  <a:lnTo>
                    <a:pt x="281" y="350"/>
                  </a:lnTo>
                  <a:lnTo>
                    <a:pt x="281" y="350"/>
                  </a:lnTo>
                  <a:lnTo>
                    <a:pt x="299" y="346"/>
                  </a:lnTo>
                  <a:lnTo>
                    <a:pt x="299" y="346"/>
                  </a:lnTo>
                  <a:lnTo>
                    <a:pt x="304" y="346"/>
                  </a:lnTo>
                  <a:lnTo>
                    <a:pt x="304" y="346"/>
                  </a:lnTo>
                  <a:lnTo>
                    <a:pt x="304" y="336"/>
                  </a:lnTo>
                  <a:lnTo>
                    <a:pt x="304" y="336"/>
                  </a:lnTo>
                  <a:lnTo>
                    <a:pt x="317" y="336"/>
                  </a:lnTo>
                  <a:lnTo>
                    <a:pt x="317" y="336"/>
                  </a:lnTo>
                  <a:lnTo>
                    <a:pt x="313" y="341"/>
                  </a:lnTo>
                  <a:lnTo>
                    <a:pt x="313" y="341"/>
                  </a:lnTo>
                  <a:lnTo>
                    <a:pt x="308" y="346"/>
                  </a:lnTo>
                  <a:lnTo>
                    <a:pt x="308" y="346"/>
                  </a:lnTo>
                  <a:lnTo>
                    <a:pt x="322" y="346"/>
                  </a:lnTo>
                  <a:lnTo>
                    <a:pt x="331" y="336"/>
                  </a:lnTo>
                  <a:lnTo>
                    <a:pt x="331" y="336"/>
                  </a:lnTo>
                  <a:lnTo>
                    <a:pt x="331" y="332"/>
                  </a:lnTo>
                  <a:lnTo>
                    <a:pt x="331" y="332"/>
                  </a:lnTo>
                  <a:lnTo>
                    <a:pt x="345" y="336"/>
                  </a:lnTo>
                  <a:lnTo>
                    <a:pt x="345" y="336"/>
                  </a:lnTo>
                  <a:lnTo>
                    <a:pt x="350" y="332"/>
                  </a:lnTo>
                  <a:lnTo>
                    <a:pt x="350" y="332"/>
                  </a:lnTo>
                  <a:lnTo>
                    <a:pt x="359" y="332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63" y="327"/>
                  </a:lnTo>
                  <a:lnTo>
                    <a:pt x="373" y="323"/>
                  </a:lnTo>
                  <a:lnTo>
                    <a:pt x="373" y="323"/>
                  </a:lnTo>
                  <a:lnTo>
                    <a:pt x="368" y="318"/>
                  </a:lnTo>
                  <a:lnTo>
                    <a:pt x="368" y="318"/>
                  </a:lnTo>
                  <a:lnTo>
                    <a:pt x="359" y="323"/>
                  </a:lnTo>
                  <a:lnTo>
                    <a:pt x="354" y="323"/>
                  </a:lnTo>
                  <a:lnTo>
                    <a:pt x="354" y="323"/>
                  </a:lnTo>
                  <a:lnTo>
                    <a:pt x="350" y="323"/>
                  </a:lnTo>
                  <a:lnTo>
                    <a:pt x="345" y="323"/>
                  </a:lnTo>
                  <a:lnTo>
                    <a:pt x="345" y="323"/>
                  </a:lnTo>
                  <a:lnTo>
                    <a:pt x="340" y="327"/>
                  </a:lnTo>
                  <a:lnTo>
                    <a:pt x="340" y="327"/>
                  </a:lnTo>
                  <a:lnTo>
                    <a:pt x="340" y="323"/>
                  </a:lnTo>
                  <a:lnTo>
                    <a:pt x="340" y="323"/>
                  </a:lnTo>
                  <a:lnTo>
                    <a:pt x="331" y="323"/>
                  </a:lnTo>
                  <a:lnTo>
                    <a:pt x="331" y="323"/>
                  </a:lnTo>
                  <a:lnTo>
                    <a:pt x="354" y="318"/>
                  </a:lnTo>
                  <a:lnTo>
                    <a:pt x="354" y="318"/>
                  </a:lnTo>
                  <a:lnTo>
                    <a:pt x="377" y="318"/>
                  </a:lnTo>
                  <a:lnTo>
                    <a:pt x="377" y="318"/>
                  </a:lnTo>
                  <a:lnTo>
                    <a:pt x="382" y="318"/>
                  </a:lnTo>
                  <a:lnTo>
                    <a:pt x="382" y="318"/>
                  </a:lnTo>
                  <a:lnTo>
                    <a:pt x="377" y="323"/>
                  </a:lnTo>
                  <a:lnTo>
                    <a:pt x="377" y="323"/>
                  </a:lnTo>
                  <a:lnTo>
                    <a:pt x="373" y="327"/>
                  </a:lnTo>
                  <a:lnTo>
                    <a:pt x="373" y="327"/>
                  </a:lnTo>
                  <a:lnTo>
                    <a:pt x="373" y="336"/>
                  </a:lnTo>
                  <a:lnTo>
                    <a:pt x="373" y="336"/>
                  </a:lnTo>
                  <a:lnTo>
                    <a:pt x="377" y="327"/>
                  </a:lnTo>
                  <a:lnTo>
                    <a:pt x="377" y="327"/>
                  </a:lnTo>
                  <a:lnTo>
                    <a:pt x="382" y="336"/>
                  </a:lnTo>
                  <a:lnTo>
                    <a:pt x="382" y="336"/>
                  </a:lnTo>
                  <a:lnTo>
                    <a:pt x="387" y="332"/>
                  </a:lnTo>
                  <a:lnTo>
                    <a:pt x="387" y="332"/>
                  </a:lnTo>
                  <a:lnTo>
                    <a:pt x="382" y="327"/>
                  </a:lnTo>
                  <a:lnTo>
                    <a:pt x="382" y="327"/>
                  </a:lnTo>
                  <a:lnTo>
                    <a:pt x="391" y="327"/>
                  </a:lnTo>
                  <a:lnTo>
                    <a:pt x="391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7"/>
                  </a:lnTo>
                  <a:lnTo>
                    <a:pt x="410" y="323"/>
                  </a:lnTo>
                  <a:lnTo>
                    <a:pt x="410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23"/>
                  </a:lnTo>
                  <a:lnTo>
                    <a:pt x="387" y="318"/>
                  </a:lnTo>
                  <a:lnTo>
                    <a:pt x="391" y="318"/>
                  </a:lnTo>
                  <a:lnTo>
                    <a:pt x="391" y="318"/>
                  </a:lnTo>
                  <a:lnTo>
                    <a:pt x="391" y="323"/>
                  </a:lnTo>
                  <a:lnTo>
                    <a:pt x="391" y="323"/>
                  </a:lnTo>
                  <a:lnTo>
                    <a:pt x="419" y="318"/>
                  </a:lnTo>
                  <a:lnTo>
                    <a:pt x="419" y="318"/>
                  </a:lnTo>
                  <a:lnTo>
                    <a:pt x="423" y="318"/>
                  </a:lnTo>
                  <a:lnTo>
                    <a:pt x="423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51" y="313"/>
                  </a:lnTo>
                  <a:lnTo>
                    <a:pt x="451" y="313"/>
                  </a:lnTo>
                  <a:lnTo>
                    <a:pt x="465" y="313"/>
                  </a:lnTo>
                  <a:lnTo>
                    <a:pt x="479" y="313"/>
                  </a:lnTo>
                  <a:lnTo>
                    <a:pt x="479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502" y="309"/>
                  </a:lnTo>
                  <a:lnTo>
                    <a:pt x="502" y="309"/>
                  </a:lnTo>
                  <a:lnTo>
                    <a:pt x="506" y="309"/>
                  </a:lnTo>
                  <a:lnTo>
                    <a:pt x="506" y="309"/>
                  </a:lnTo>
                  <a:lnTo>
                    <a:pt x="511" y="313"/>
                  </a:lnTo>
                  <a:lnTo>
                    <a:pt x="511" y="313"/>
                  </a:lnTo>
                  <a:lnTo>
                    <a:pt x="483" y="313"/>
                  </a:lnTo>
                  <a:lnTo>
                    <a:pt x="483" y="313"/>
                  </a:lnTo>
                  <a:lnTo>
                    <a:pt x="465" y="318"/>
                  </a:lnTo>
                  <a:lnTo>
                    <a:pt x="465" y="318"/>
                  </a:lnTo>
                  <a:lnTo>
                    <a:pt x="428" y="318"/>
                  </a:lnTo>
                  <a:lnTo>
                    <a:pt x="428" y="318"/>
                  </a:lnTo>
                  <a:lnTo>
                    <a:pt x="419" y="323"/>
                  </a:lnTo>
                  <a:lnTo>
                    <a:pt x="419" y="323"/>
                  </a:lnTo>
                  <a:lnTo>
                    <a:pt x="433" y="323"/>
                  </a:lnTo>
                  <a:lnTo>
                    <a:pt x="433" y="323"/>
                  </a:lnTo>
                  <a:lnTo>
                    <a:pt x="442" y="323"/>
                  </a:lnTo>
                  <a:lnTo>
                    <a:pt x="442" y="323"/>
                  </a:lnTo>
                  <a:lnTo>
                    <a:pt x="465" y="323"/>
                  </a:lnTo>
                  <a:lnTo>
                    <a:pt x="465" y="323"/>
                  </a:lnTo>
                  <a:lnTo>
                    <a:pt x="474" y="318"/>
                  </a:lnTo>
                  <a:lnTo>
                    <a:pt x="474" y="318"/>
                  </a:lnTo>
                  <a:lnTo>
                    <a:pt x="506" y="318"/>
                  </a:lnTo>
                  <a:lnTo>
                    <a:pt x="506" y="318"/>
                  </a:lnTo>
                  <a:lnTo>
                    <a:pt x="548" y="313"/>
                  </a:lnTo>
                  <a:lnTo>
                    <a:pt x="548" y="313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585" y="309"/>
                  </a:lnTo>
                  <a:lnTo>
                    <a:pt x="603" y="309"/>
                  </a:lnTo>
                  <a:lnTo>
                    <a:pt x="603" y="309"/>
                  </a:lnTo>
                  <a:lnTo>
                    <a:pt x="608" y="309"/>
                  </a:lnTo>
                  <a:lnTo>
                    <a:pt x="608" y="309"/>
                  </a:lnTo>
                  <a:lnTo>
                    <a:pt x="608" y="299"/>
                  </a:lnTo>
                  <a:lnTo>
                    <a:pt x="608" y="299"/>
                  </a:lnTo>
                  <a:lnTo>
                    <a:pt x="575" y="299"/>
                  </a:lnTo>
                  <a:lnTo>
                    <a:pt x="575" y="299"/>
                  </a:lnTo>
                  <a:lnTo>
                    <a:pt x="557" y="299"/>
                  </a:lnTo>
                  <a:lnTo>
                    <a:pt x="557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29" y="299"/>
                  </a:lnTo>
                  <a:lnTo>
                    <a:pt x="534" y="299"/>
                  </a:lnTo>
                  <a:lnTo>
                    <a:pt x="543" y="295"/>
                  </a:lnTo>
                  <a:lnTo>
                    <a:pt x="543" y="295"/>
                  </a:lnTo>
                  <a:lnTo>
                    <a:pt x="571" y="295"/>
                  </a:lnTo>
                  <a:lnTo>
                    <a:pt x="594" y="295"/>
                  </a:lnTo>
                  <a:lnTo>
                    <a:pt x="594" y="295"/>
                  </a:lnTo>
                  <a:lnTo>
                    <a:pt x="631" y="295"/>
                  </a:lnTo>
                  <a:lnTo>
                    <a:pt x="631" y="295"/>
                  </a:lnTo>
                  <a:lnTo>
                    <a:pt x="668" y="295"/>
                  </a:lnTo>
                  <a:lnTo>
                    <a:pt x="668" y="295"/>
                  </a:lnTo>
                  <a:lnTo>
                    <a:pt x="686" y="290"/>
                  </a:lnTo>
                  <a:lnTo>
                    <a:pt x="686" y="290"/>
                  </a:lnTo>
                  <a:lnTo>
                    <a:pt x="704" y="290"/>
                  </a:lnTo>
                  <a:lnTo>
                    <a:pt x="704" y="290"/>
                  </a:lnTo>
                  <a:lnTo>
                    <a:pt x="727" y="290"/>
                  </a:lnTo>
                  <a:lnTo>
                    <a:pt x="727" y="290"/>
                  </a:lnTo>
                  <a:lnTo>
                    <a:pt x="746" y="290"/>
                  </a:lnTo>
                  <a:lnTo>
                    <a:pt x="746" y="290"/>
                  </a:lnTo>
                  <a:lnTo>
                    <a:pt x="755" y="290"/>
                  </a:lnTo>
                  <a:lnTo>
                    <a:pt x="755" y="290"/>
                  </a:lnTo>
                  <a:lnTo>
                    <a:pt x="783" y="290"/>
                  </a:lnTo>
                  <a:lnTo>
                    <a:pt x="783" y="290"/>
                  </a:lnTo>
                  <a:lnTo>
                    <a:pt x="787" y="290"/>
                  </a:lnTo>
                  <a:lnTo>
                    <a:pt x="787" y="290"/>
                  </a:lnTo>
                  <a:lnTo>
                    <a:pt x="801" y="295"/>
                  </a:lnTo>
                  <a:lnTo>
                    <a:pt x="815" y="290"/>
                  </a:lnTo>
                  <a:lnTo>
                    <a:pt x="815" y="290"/>
                  </a:lnTo>
                  <a:lnTo>
                    <a:pt x="820" y="290"/>
                  </a:lnTo>
                  <a:lnTo>
                    <a:pt x="820" y="290"/>
                  </a:lnTo>
                  <a:lnTo>
                    <a:pt x="829" y="295"/>
                  </a:lnTo>
                  <a:lnTo>
                    <a:pt x="833" y="295"/>
                  </a:lnTo>
                  <a:lnTo>
                    <a:pt x="833" y="295"/>
                  </a:lnTo>
                  <a:lnTo>
                    <a:pt x="875" y="295"/>
                  </a:lnTo>
                  <a:lnTo>
                    <a:pt x="875" y="295"/>
                  </a:lnTo>
                  <a:lnTo>
                    <a:pt x="889" y="295"/>
                  </a:lnTo>
                  <a:lnTo>
                    <a:pt x="889" y="295"/>
                  </a:lnTo>
                  <a:lnTo>
                    <a:pt x="893" y="295"/>
                  </a:lnTo>
                  <a:lnTo>
                    <a:pt x="893" y="295"/>
                  </a:lnTo>
                  <a:lnTo>
                    <a:pt x="898" y="295"/>
                  </a:lnTo>
                  <a:lnTo>
                    <a:pt x="898" y="295"/>
                  </a:lnTo>
                  <a:lnTo>
                    <a:pt x="912" y="295"/>
                  </a:lnTo>
                  <a:lnTo>
                    <a:pt x="912" y="295"/>
                  </a:lnTo>
                  <a:lnTo>
                    <a:pt x="926" y="295"/>
                  </a:lnTo>
                  <a:lnTo>
                    <a:pt x="926" y="295"/>
                  </a:lnTo>
                  <a:lnTo>
                    <a:pt x="972" y="299"/>
                  </a:lnTo>
                  <a:lnTo>
                    <a:pt x="972" y="299"/>
                  </a:lnTo>
                  <a:lnTo>
                    <a:pt x="1036" y="299"/>
                  </a:lnTo>
                  <a:lnTo>
                    <a:pt x="1036" y="299"/>
                  </a:lnTo>
                  <a:lnTo>
                    <a:pt x="1041" y="299"/>
                  </a:lnTo>
                  <a:lnTo>
                    <a:pt x="1041" y="299"/>
                  </a:lnTo>
                  <a:lnTo>
                    <a:pt x="1031" y="304"/>
                  </a:lnTo>
                  <a:lnTo>
                    <a:pt x="1031" y="304"/>
                  </a:lnTo>
                  <a:lnTo>
                    <a:pt x="967" y="299"/>
                  </a:lnTo>
                  <a:lnTo>
                    <a:pt x="967" y="299"/>
                  </a:lnTo>
                  <a:lnTo>
                    <a:pt x="939" y="299"/>
                  </a:lnTo>
                  <a:lnTo>
                    <a:pt x="939" y="299"/>
                  </a:lnTo>
                  <a:lnTo>
                    <a:pt x="907" y="304"/>
                  </a:lnTo>
                  <a:lnTo>
                    <a:pt x="907" y="304"/>
                  </a:lnTo>
                  <a:lnTo>
                    <a:pt x="907" y="299"/>
                  </a:lnTo>
                  <a:lnTo>
                    <a:pt x="907" y="299"/>
                  </a:lnTo>
                  <a:lnTo>
                    <a:pt x="902" y="299"/>
                  </a:lnTo>
                  <a:lnTo>
                    <a:pt x="902" y="299"/>
                  </a:lnTo>
                  <a:lnTo>
                    <a:pt x="893" y="304"/>
                  </a:lnTo>
                  <a:lnTo>
                    <a:pt x="879" y="299"/>
                  </a:lnTo>
                  <a:lnTo>
                    <a:pt x="879" y="299"/>
                  </a:lnTo>
                  <a:lnTo>
                    <a:pt x="870" y="299"/>
                  </a:lnTo>
                  <a:lnTo>
                    <a:pt x="861" y="299"/>
                  </a:lnTo>
                  <a:lnTo>
                    <a:pt x="861" y="299"/>
                  </a:lnTo>
                  <a:lnTo>
                    <a:pt x="847" y="299"/>
                  </a:lnTo>
                  <a:lnTo>
                    <a:pt x="847" y="299"/>
                  </a:lnTo>
                  <a:lnTo>
                    <a:pt x="843" y="299"/>
                  </a:lnTo>
                  <a:lnTo>
                    <a:pt x="843" y="299"/>
                  </a:lnTo>
                  <a:lnTo>
                    <a:pt x="838" y="299"/>
                  </a:lnTo>
                  <a:lnTo>
                    <a:pt x="838" y="299"/>
                  </a:lnTo>
                  <a:lnTo>
                    <a:pt x="829" y="299"/>
                  </a:lnTo>
                  <a:lnTo>
                    <a:pt x="829" y="299"/>
                  </a:lnTo>
                  <a:lnTo>
                    <a:pt x="824" y="299"/>
                  </a:lnTo>
                  <a:lnTo>
                    <a:pt x="824" y="299"/>
                  </a:lnTo>
                  <a:lnTo>
                    <a:pt x="820" y="295"/>
                  </a:lnTo>
                  <a:lnTo>
                    <a:pt x="820" y="295"/>
                  </a:lnTo>
                  <a:lnTo>
                    <a:pt x="773" y="299"/>
                  </a:lnTo>
                  <a:lnTo>
                    <a:pt x="773" y="299"/>
                  </a:lnTo>
                  <a:lnTo>
                    <a:pt x="769" y="304"/>
                  </a:lnTo>
                  <a:lnTo>
                    <a:pt x="769" y="309"/>
                  </a:lnTo>
                  <a:lnTo>
                    <a:pt x="769" y="309"/>
                  </a:lnTo>
                  <a:lnTo>
                    <a:pt x="773" y="309"/>
                  </a:lnTo>
                  <a:lnTo>
                    <a:pt x="773" y="309"/>
                  </a:lnTo>
                  <a:lnTo>
                    <a:pt x="787" y="309"/>
                  </a:lnTo>
                  <a:lnTo>
                    <a:pt x="787" y="309"/>
                  </a:lnTo>
                  <a:lnTo>
                    <a:pt x="801" y="309"/>
                  </a:lnTo>
                  <a:lnTo>
                    <a:pt x="806" y="304"/>
                  </a:lnTo>
                  <a:lnTo>
                    <a:pt x="806" y="304"/>
                  </a:lnTo>
                  <a:lnTo>
                    <a:pt x="810" y="309"/>
                  </a:lnTo>
                  <a:lnTo>
                    <a:pt x="810" y="309"/>
                  </a:lnTo>
                  <a:lnTo>
                    <a:pt x="838" y="309"/>
                  </a:lnTo>
                  <a:lnTo>
                    <a:pt x="838" y="309"/>
                  </a:lnTo>
                  <a:lnTo>
                    <a:pt x="861" y="309"/>
                  </a:lnTo>
                  <a:lnTo>
                    <a:pt x="861" y="309"/>
                  </a:lnTo>
                  <a:lnTo>
                    <a:pt x="866" y="309"/>
                  </a:lnTo>
                  <a:lnTo>
                    <a:pt x="866" y="309"/>
                  </a:lnTo>
                  <a:lnTo>
                    <a:pt x="875" y="313"/>
                  </a:lnTo>
                  <a:lnTo>
                    <a:pt x="889" y="313"/>
                  </a:lnTo>
                  <a:lnTo>
                    <a:pt x="889" y="313"/>
                  </a:lnTo>
                  <a:lnTo>
                    <a:pt x="902" y="309"/>
                  </a:lnTo>
                  <a:lnTo>
                    <a:pt x="902" y="309"/>
                  </a:lnTo>
                  <a:lnTo>
                    <a:pt x="912" y="313"/>
                  </a:lnTo>
                  <a:lnTo>
                    <a:pt x="912" y="313"/>
                  </a:lnTo>
                  <a:lnTo>
                    <a:pt x="944" y="313"/>
                  </a:lnTo>
                  <a:lnTo>
                    <a:pt x="944" y="313"/>
                  </a:lnTo>
                  <a:lnTo>
                    <a:pt x="958" y="313"/>
                  </a:lnTo>
                  <a:lnTo>
                    <a:pt x="976" y="313"/>
                  </a:lnTo>
                  <a:lnTo>
                    <a:pt x="976" y="313"/>
                  </a:lnTo>
                  <a:lnTo>
                    <a:pt x="981" y="313"/>
                  </a:lnTo>
                  <a:lnTo>
                    <a:pt x="985" y="313"/>
                  </a:lnTo>
                  <a:lnTo>
                    <a:pt x="985" y="313"/>
                  </a:lnTo>
                  <a:lnTo>
                    <a:pt x="972" y="318"/>
                  </a:lnTo>
                  <a:lnTo>
                    <a:pt x="958" y="318"/>
                  </a:lnTo>
                  <a:lnTo>
                    <a:pt x="958" y="318"/>
                  </a:lnTo>
                  <a:lnTo>
                    <a:pt x="1004" y="323"/>
                  </a:lnTo>
                  <a:lnTo>
                    <a:pt x="1004" y="323"/>
                  </a:lnTo>
                  <a:lnTo>
                    <a:pt x="1022" y="323"/>
                  </a:lnTo>
                  <a:lnTo>
                    <a:pt x="1022" y="323"/>
                  </a:lnTo>
                  <a:lnTo>
                    <a:pt x="1050" y="323"/>
                  </a:lnTo>
                  <a:lnTo>
                    <a:pt x="1073" y="323"/>
                  </a:lnTo>
                  <a:lnTo>
                    <a:pt x="1073" y="323"/>
                  </a:lnTo>
                  <a:lnTo>
                    <a:pt x="1091" y="323"/>
                  </a:lnTo>
                  <a:lnTo>
                    <a:pt x="1105" y="323"/>
                  </a:lnTo>
                  <a:lnTo>
                    <a:pt x="1105" y="323"/>
                  </a:lnTo>
                  <a:lnTo>
                    <a:pt x="1114" y="323"/>
                  </a:lnTo>
                  <a:lnTo>
                    <a:pt x="1114" y="323"/>
                  </a:lnTo>
                  <a:lnTo>
                    <a:pt x="1124" y="323"/>
                  </a:lnTo>
                  <a:lnTo>
                    <a:pt x="1124" y="323"/>
                  </a:lnTo>
                  <a:lnTo>
                    <a:pt x="1142" y="327"/>
                  </a:lnTo>
                  <a:lnTo>
                    <a:pt x="1142" y="327"/>
                  </a:lnTo>
                  <a:lnTo>
                    <a:pt x="1151" y="327"/>
                  </a:lnTo>
                  <a:lnTo>
                    <a:pt x="1165" y="327"/>
                  </a:lnTo>
                  <a:lnTo>
                    <a:pt x="1165" y="327"/>
                  </a:lnTo>
                  <a:lnTo>
                    <a:pt x="1188" y="327"/>
                  </a:lnTo>
                  <a:lnTo>
                    <a:pt x="1188" y="327"/>
                  </a:lnTo>
                  <a:lnTo>
                    <a:pt x="1207" y="327"/>
                  </a:lnTo>
                  <a:lnTo>
                    <a:pt x="1207" y="327"/>
                  </a:lnTo>
                  <a:lnTo>
                    <a:pt x="1220" y="332"/>
                  </a:lnTo>
                  <a:lnTo>
                    <a:pt x="1220" y="332"/>
                  </a:lnTo>
                  <a:lnTo>
                    <a:pt x="1234" y="327"/>
                  </a:lnTo>
                  <a:lnTo>
                    <a:pt x="1234" y="327"/>
                  </a:lnTo>
                  <a:lnTo>
                    <a:pt x="1243" y="332"/>
                  </a:lnTo>
                  <a:lnTo>
                    <a:pt x="1243" y="332"/>
                  </a:lnTo>
                  <a:lnTo>
                    <a:pt x="1257" y="332"/>
                  </a:lnTo>
                  <a:lnTo>
                    <a:pt x="1257" y="332"/>
                  </a:lnTo>
                  <a:lnTo>
                    <a:pt x="1262" y="336"/>
                  </a:lnTo>
                  <a:lnTo>
                    <a:pt x="1266" y="336"/>
                  </a:lnTo>
                  <a:lnTo>
                    <a:pt x="1276" y="336"/>
                  </a:lnTo>
                  <a:lnTo>
                    <a:pt x="1276" y="336"/>
                  </a:lnTo>
                  <a:lnTo>
                    <a:pt x="1285" y="336"/>
                  </a:lnTo>
                  <a:lnTo>
                    <a:pt x="1294" y="336"/>
                  </a:lnTo>
                  <a:lnTo>
                    <a:pt x="1294" y="336"/>
                  </a:lnTo>
                  <a:lnTo>
                    <a:pt x="1312" y="341"/>
                  </a:lnTo>
                  <a:lnTo>
                    <a:pt x="1326" y="341"/>
                  </a:lnTo>
                  <a:lnTo>
                    <a:pt x="1326" y="341"/>
                  </a:lnTo>
                  <a:lnTo>
                    <a:pt x="1331" y="341"/>
                  </a:lnTo>
                  <a:lnTo>
                    <a:pt x="1331" y="341"/>
                  </a:lnTo>
                  <a:lnTo>
                    <a:pt x="1340" y="346"/>
                  </a:lnTo>
                  <a:lnTo>
                    <a:pt x="1340" y="346"/>
                  </a:lnTo>
                  <a:lnTo>
                    <a:pt x="1349" y="346"/>
                  </a:lnTo>
                  <a:lnTo>
                    <a:pt x="1349" y="346"/>
                  </a:lnTo>
                  <a:lnTo>
                    <a:pt x="1368" y="346"/>
                  </a:lnTo>
                  <a:lnTo>
                    <a:pt x="1382" y="350"/>
                  </a:lnTo>
                  <a:lnTo>
                    <a:pt x="1382" y="350"/>
                  </a:lnTo>
                  <a:lnTo>
                    <a:pt x="1386" y="350"/>
                  </a:lnTo>
                  <a:lnTo>
                    <a:pt x="1386" y="350"/>
                  </a:lnTo>
                  <a:lnTo>
                    <a:pt x="1395" y="355"/>
                  </a:lnTo>
                  <a:lnTo>
                    <a:pt x="1395" y="355"/>
                  </a:lnTo>
                  <a:lnTo>
                    <a:pt x="1405" y="364"/>
                  </a:lnTo>
                  <a:lnTo>
                    <a:pt x="1405" y="364"/>
                  </a:lnTo>
                  <a:lnTo>
                    <a:pt x="1409" y="369"/>
                  </a:lnTo>
                  <a:lnTo>
                    <a:pt x="1414" y="373"/>
                  </a:lnTo>
                  <a:lnTo>
                    <a:pt x="1414" y="373"/>
                  </a:lnTo>
                  <a:lnTo>
                    <a:pt x="1423" y="392"/>
                  </a:lnTo>
                  <a:lnTo>
                    <a:pt x="1423" y="392"/>
                  </a:lnTo>
                  <a:lnTo>
                    <a:pt x="1418" y="392"/>
                  </a:lnTo>
                  <a:lnTo>
                    <a:pt x="1418" y="392"/>
                  </a:lnTo>
                  <a:lnTo>
                    <a:pt x="1428" y="401"/>
                  </a:lnTo>
                  <a:lnTo>
                    <a:pt x="1428" y="401"/>
                  </a:lnTo>
                  <a:lnTo>
                    <a:pt x="1432" y="396"/>
                  </a:lnTo>
                  <a:lnTo>
                    <a:pt x="1432" y="396"/>
                  </a:lnTo>
                  <a:lnTo>
                    <a:pt x="1437" y="406"/>
                  </a:lnTo>
                  <a:lnTo>
                    <a:pt x="1441" y="410"/>
                  </a:lnTo>
                  <a:lnTo>
                    <a:pt x="1441" y="410"/>
                  </a:lnTo>
                  <a:lnTo>
                    <a:pt x="1446" y="406"/>
                  </a:lnTo>
                  <a:lnTo>
                    <a:pt x="1451" y="396"/>
                  </a:lnTo>
                  <a:lnTo>
                    <a:pt x="1451" y="396"/>
                  </a:lnTo>
                  <a:lnTo>
                    <a:pt x="1446" y="392"/>
                  </a:lnTo>
                  <a:lnTo>
                    <a:pt x="1446" y="392"/>
                  </a:lnTo>
                  <a:lnTo>
                    <a:pt x="1455" y="378"/>
                  </a:lnTo>
                  <a:lnTo>
                    <a:pt x="1455" y="378"/>
                  </a:lnTo>
                  <a:lnTo>
                    <a:pt x="1460" y="387"/>
                  </a:lnTo>
                  <a:lnTo>
                    <a:pt x="1460" y="387"/>
                  </a:lnTo>
                  <a:lnTo>
                    <a:pt x="1474" y="383"/>
                  </a:lnTo>
                  <a:lnTo>
                    <a:pt x="1483" y="378"/>
                  </a:lnTo>
                  <a:lnTo>
                    <a:pt x="1483" y="378"/>
                  </a:lnTo>
                  <a:lnTo>
                    <a:pt x="1492" y="378"/>
                  </a:lnTo>
                  <a:lnTo>
                    <a:pt x="1497" y="378"/>
                  </a:lnTo>
                  <a:lnTo>
                    <a:pt x="1497" y="378"/>
                  </a:lnTo>
                  <a:lnTo>
                    <a:pt x="1511" y="383"/>
                  </a:lnTo>
                  <a:lnTo>
                    <a:pt x="1511" y="383"/>
                  </a:lnTo>
                  <a:lnTo>
                    <a:pt x="1538" y="383"/>
                  </a:lnTo>
                  <a:lnTo>
                    <a:pt x="1538" y="383"/>
                  </a:lnTo>
                  <a:lnTo>
                    <a:pt x="1561" y="378"/>
                  </a:lnTo>
                  <a:lnTo>
                    <a:pt x="1561" y="378"/>
                  </a:lnTo>
                  <a:lnTo>
                    <a:pt x="1566" y="378"/>
                  </a:lnTo>
                  <a:lnTo>
                    <a:pt x="1566" y="378"/>
                  </a:lnTo>
                  <a:lnTo>
                    <a:pt x="1561" y="373"/>
                  </a:lnTo>
                  <a:lnTo>
                    <a:pt x="1561" y="373"/>
                  </a:lnTo>
                  <a:lnTo>
                    <a:pt x="1580" y="373"/>
                  </a:lnTo>
                  <a:lnTo>
                    <a:pt x="1580" y="373"/>
                  </a:lnTo>
                  <a:lnTo>
                    <a:pt x="1566" y="369"/>
                  </a:lnTo>
                  <a:lnTo>
                    <a:pt x="1547" y="359"/>
                  </a:lnTo>
                  <a:lnTo>
                    <a:pt x="1547" y="359"/>
                  </a:lnTo>
                  <a:lnTo>
                    <a:pt x="1561" y="359"/>
                  </a:lnTo>
                  <a:lnTo>
                    <a:pt x="1575" y="359"/>
                  </a:lnTo>
                  <a:lnTo>
                    <a:pt x="1575" y="359"/>
                  </a:lnTo>
                  <a:lnTo>
                    <a:pt x="1575" y="350"/>
                  </a:lnTo>
                  <a:lnTo>
                    <a:pt x="1575" y="350"/>
                  </a:lnTo>
                  <a:lnTo>
                    <a:pt x="1570" y="346"/>
                  </a:lnTo>
                  <a:lnTo>
                    <a:pt x="1566" y="341"/>
                  </a:lnTo>
                  <a:lnTo>
                    <a:pt x="1566" y="341"/>
                  </a:lnTo>
                  <a:lnTo>
                    <a:pt x="1580" y="341"/>
                  </a:lnTo>
                  <a:lnTo>
                    <a:pt x="1580" y="341"/>
                  </a:lnTo>
                  <a:lnTo>
                    <a:pt x="1589" y="332"/>
                  </a:lnTo>
                  <a:lnTo>
                    <a:pt x="1593" y="323"/>
                  </a:lnTo>
                  <a:lnTo>
                    <a:pt x="1593" y="323"/>
                  </a:lnTo>
                  <a:lnTo>
                    <a:pt x="1593" y="313"/>
                  </a:lnTo>
                  <a:lnTo>
                    <a:pt x="1593" y="313"/>
                  </a:lnTo>
                  <a:lnTo>
                    <a:pt x="1598" y="304"/>
                  </a:lnTo>
                  <a:lnTo>
                    <a:pt x="1598" y="304"/>
                  </a:lnTo>
                  <a:lnTo>
                    <a:pt x="1607" y="290"/>
                  </a:lnTo>
                  <a:lnTo>
                    <a:pt x="1607" y="290"/>
                  </a:lnTo>
                  <a:lnTo>
                    <a:pt x="1607" y="281"/>
                  </a:lnTo>
                  <a:lnTo>
                    <a:pt x="1607" y="281"/>
                  </a:lnTo>
                  <a:lnTo>
                    <a:pt x="1607" y="267"/>
                  </a:lnTo>
                  <a:lnTo>
                    <a:pt x="1603" y="253"/>
                  </a:lnTo>
                  <a:lnTo>
                    <a:pt x="1603" y="253"/>
                  </a:lnTo>
                  <a:lnTo>
                    <a:pt x="1603" y="249"/>
                  </a:lnTo>
                  <a:lnTo>
                    <a:pt x="1603" y="249"/>
                  </a:lnTo>
                  <a:close/>
                  <a:moveTo>
                    <a:pt x="138" y="373"/>
                  </a:moveTo>
                  <a:lnTo>
                    <a:pt x="138" y="373"/>
                  </a:lnTo>
                  <a:lnTo>
                    <a:pt x="138" y="369"/>
                  </a:lnTo>
                  <a:lnTo>
                    <a:pt x="138" y="369"/>
                  </a:lnTo>
                  <a:lnTo>
                    <a:pt x="147" y="369"/>
                  </a:lnTo>
                  <a:lnTo>
                    <a:pt x="147" y="369"/>
                  </a:lnTo>
                  <a:lnTo>
                    <a:pt x="147" y="373"/>
                  </a:lnTo>
                  <a:lnTo>
                    <a:pt x="147" y="373"/>
                  </a:lnTo>
                  <a:lnTo>
                    <a:pt x="138" y="373"/>
                  </a:lnTo>
                  <a:lnTo>
                    <a:pt x="138" y="373"/>
                  </a:lnTo>
                  <a:close/>
                  <a:moveTo>
                    <a:pt x="179" y="336"/>
                  </a:moveTo>
                  <a:lnTo>
                    <a:pt x="179" y="336"/>
                  </a:lnTo>
                  <a:lnTo>
                    <a:pt x="179" y="341"/>
                  </a:lnTo>
                  <a:lnTo>
                    <a:pt x="179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9" y="336"/>
                  </a:lnTo>
                  <a:lnTo>
                    <a:pt x="179" y="336"/>
                  </a:lnTo>
                  <a:close/>
                  <a:moveTo>
                    <a:pt x="156" y="369"/>
                  </a:move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61" y="369"/>
                  </a:lnTo>
                  <a:lnTo>
                    <a:pt x="161" y="369"/>
                  </a:lnTo>
                  <a:lnTo>
                    <a:pt x="156" y="369"/>
                  </a:lnTo>
                  <a:lnTo>
                    <a:pt x="156" y="369"/>
                  </a:lnTo>
                  <a:close/>
                  <a:moveTo>
                    <a:pt x="170" y="364"/>
                  </a:moveTo>
                  <a:lnTo>
                    <a:pt x="170" y="364"/>
                  </a:lnTo>
                  <a:lnTo>
                    <a:pt x="179" y="364"/>
                  </a:lnTo>
                  <a:lnTo>
                    <a:pt x="188" y="364"/>
                  </a:lnTo>
                  <a:lnTo>
                    <a:pt x="188" y="364"/>
                  </a:lnTo>
                  <a:lnTo>
                    <a:pt x="179" y="364"/>
                  </a:lnTo>
                  <a:lnTo>
                    <a:pt x="170" y="364"/>
                  </a:lnTo>
                  <a:lnTo>
                    <a:pt x="170" y="364"/>
                  </a:lnTo>
                  <a:close/>
                  <a:moveTo>
                    <a:pt x="198" y="364"/>
                  </a:moveTo>
                  <a:lnTo>
                    <a:pt x="198" y="364"/>
                  </a:lnTo>
                  <a:lnTo>
                    <a:pt x="198" y="359"/>
                  </a:lnTo>
                  <a:lnTo>
                    <a:pt x="198" y="359"/>
                  </a:lnTo>
                  <a:lnTo>
                    <a:pt x="202" y="359"/>
                  </a:lnTo>
                  <a:lnTo>
                    <a:pt x="202" y="359"/>
                  </a:lnTo>
                  <a:lnTo>
                    <a:pt x="202" y="364"/>
                  </a:lnTo>
                  <a:lnTo>
                    <a:pt x="202" y="364"/>
                  </a:lnTo>
                  <a:lnTo>
                    <a:pt x="198" y="364"/>
                  </a:lnTo>
                  <a:lnTo>
                    <a:pt x="198" y="364"/>
                  </a:lnTo>
                  <a:close/>
                  <a:moveTo>
                    <a:pt x="225" y="332"/>
                  </a:moveTo>
                  <a:lnTo>
                    <a:pt x="225" y="332"/>
                  </a:lnTo>
                  <a:lnTo>
                    <a:pt x="211" y="336"/>
                  </a:lnTo>
                  <a:lnTo>
                    <a:pt x="211" y="336"/>
                  </a:lnTo>
                  <a:lnTo>
                    <a:pt x="202" y="336"/>
                  </a:lnTo>
                  <a:lnTo>
                    <a:pt x="202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88" y="336"/>
                  </a:lnTo>
                  <a:lnTo>
                    <a:pt x="198" y="332"/>
                  </a:lnTo>
                  <a:lnTo>
                    <a:pt x="198" y="332"/>
                  </a:lnTo>
                  <a:lnTo>
                    <a:pt x="230" y="332"/>
                  </a:lnTo>
                  <a:lnTo>
                    <a:pt x="230" y="332"/>
                  </a:lnTo>
                  <a:lnTo>
                    <a:pt x="235" y="327"/>
                  </a:lnTo>
                  <a:lnTo>
                    <a:pt x="239" y="332"/>
                  </a:lnTo>
                  <a:lnTo>
                    <a:pt x="239" y="332"/>
                  </a:lnTo>
                  <a:lnTo>
                    <a:pt x="235" y="332"/>
                  </a:lnTo>
                  <a:lnTo>
                    <a:pt x="225" y="332"/>
                  </a:lnTo>
                  <a:lnTo>
                    <a:pt x="225" y="332"/>
                  </a:lnTo>
                  <a:close/>
                  <a:moveTo>
                    <a:pt x="248" y="332"/>
                  </a:moveTo>
                  <a:lnTo>
                    <a:pt x="248" y="332"/>
                  </a:lnTo>
                  <a:lnTo>
                    <a:pt x="248" y="327"/>
                  </a:lnTo>
                  <a:lnTo>
                    <a:pt x="258" y="327"/>
                  </a:lnTo>
                  <a:lnTo>
                    <a:pt x="258" y="327"/>
                  </a:lnTo>
                  <a:lnTo>
                    <a:pt x="248" y="332"/>
                  </a:lnTo>
                  <a:lnTo>
                    <a:pt x="248" y="332"/>
                  </a:lnTo>
                  <a:close/>
                  <a:moveTo>
                    <a:pt x="267" y="341"/>
                  </a:moveTo>
                  <a:lnTo>
                    <a:pt x="267" y="341"/>
                  </a:lnTo>
                  <a:lnTo>
                    <a:pt x="267" y="341"/>
                  </a:lnTo>
                  <a:lnTo>
                    <a:pt x="267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71" y="341"/>
                  </a:lnTo>
                  <a:lnTo>
                    <a:pt x="267" y="341"/>
                  </a:lnTo>
                  <a:lnTo>
                    <a:pt x="267" y="341"/>
                  </a:lnTo>
                  <a:close/>
                  <a:moveTo>
                    <a:pt x="271" y="327"/>
                  </a:moveTo>
                  <a:lnTo>
                    <a:pt x="271" y="327"/>
                  </a:lnTo>
                  <a:lnTo>
                    <a:pt x="276" y="327"/>
                  </a:lnTo>
                  <a:lnTo>
                    <a:pt x="276" y="327"/>
                  </a:lnTo>
                  <a:lnTo>
                    <a:pt x="271" y="327"/>
                  </a:lnTo>
                  <a:lnTo>
                    <a:pt x="271" y="327"/>
                  </a:lnTo>
                  <a:lnTo>
                    <a:pt x="271" y="327"/>
                  </a:lnTo>
                  <a:close/>
                  <a:moveTo>
                    <a:pt x="299" y="327"/>
                  </a:moveTo>
                  <a:lnTo>
                    <a:pt x="299" y="327"/>
                  </a:lnTo>
                  <a:lnTo>
                    <a:pt x="299" y="323"/>
                  </a:lnTo>
                  <a:lnTo>
                    <a:pt x="304" y="323"/>
                  </a:lnTo>
                  <a:lnTo>
                    <a:pt x="304" y="323"/>
                  </a:lnTo>
                  <a:lnTo>
                    <a:pt x="299" y="327"/>
                  </a:lnTo>
                  <a:lnTo>
                    <a:pt x="299" y="327"/>
                  </a:lnTo>
                  <a:lnTo>
                    <a:pt x="299" y="327"/>
                  </a:lnTo>
                  <a:close/>
                  <a:moveTo>
                    <a:pt x="317" y="323"/>
                  </a:moveTo>
                  <a:lnTo>
                    <a:pt x="317" y="323"/>
                  </a:lnTo>
                  <a:lnTo>
                    <a:pt x="327" y="323"/>
                  </a:lnTo>
                  <a:lnTo>
                    <a:pt x="327" y="323"/>
                  </a:lnTo>
                  <a:lnTo>
                    <a:pt x="322" y="323"/>
                  </a:lnTo>
                  <a:lnTo>
                    <a:pt x="317" y="323"/>
                  </a:lnTo>
                  <a:lnTo>
                    <a:pt x="317" y="323"/>
                  </a:lnTo>
                  <a:close/>
                  <a:moveTo>
                    <a:pt x="506" y="299"/>
                  </a:moveTo>
                  <a:lnTo>
                    <a:pt x="506" y="299"/>
                  </a:lnTo>
                  <a:lnTo>
                    <a:pt x="506" y="299"/>
                  </a:lnTo>
                  <a:lnTo>
                    <a:pt x="511" y="299"/>
                  </a:lnTo>
                  <a:lnTo>
                    <a:pt x="511" y="299"/>
                  </a:lnTo>
                  <a:lnTo>
                    <a:pt x="506" y="304"/>
                  </a:lnTo>
                  <a:lnTo>
                    <a:pt x="506" y="299"/>
                  </a:lnTo>
                  <a:lnTo>
                    <a:pt x="506" y="299"/>
                  </a:lnTo>
                  <a:close/>
                  <a:moveTo>
                    <a:pt x="529" y="309"/>
                  </a:moveTo>
                  <a:lnTo>
                    <a:pt x="529" y="309"/>
                  </a:lnTo>
                  <a:lnTo>
                    <a:pt x="525" y="313"/>
                  </a:lnTo>
                  <a:lnTo>
                    <a:pt x="525" y="313"/>
                  </a:lnTo>
                  <a:lnTo>
                    <a:pt x="516" y="313"/>
                  </a:lnTo>
                  <a:lnTo>
                    <a:pt x="516" y="313"/>
                  </a:lnTo>
                  <a:lnTo>
                    <a:pt x="520" y="309"/>
                  </a:lnTo>
                  <a:lnTo>
                    <a:pt x="529" y="309"/>
                  </a:lnTo>
                  <a:lnTo>
                    <a:pt x="529" y="309"/>
                  </a:lnTo>
                  <a:close/>
                  <a:moveTo>
                    <a:pt x="990" y="318"/>
                  </a:moveTo>
                  <a:lnTo>
                    <a:pt x="990" y="318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0" y="313"/>
                  </a:lnTo>
                  <a:lnTo>
                    <a:pt x="995" y="313"/>
                  </a:lnTo>
                  <a:lnTo>
                    <a:pt x="995" y="313"/>
                  </a:lnTo>
                  <a:lnTo>
                    <a:pt x="990" y="318"/>
                  </a:lnTo>
                  <a:lnTo>
                    <a:pt x="990" y="318"/>
                  </a:lnTo>
                  <a:close/>
                  <a:moveTo>
                    <a:pt x="972" y="286"/>
                  </a:moveTo>
                  <a:lnTo>
                    <a:pt x="972" y="286"/>
                  </a:lnTo>
                  <a:lnTo>
                    <a:pt x="967" y="290"/>
                  </a:lnTo>
                  <a:lnTo>
                    <a:pt x="967" y="290"/>
                  </a:lnTo>
                  <a:lnTo>
                    <a:pt x="930" y="290"/>
                  </a:lnTo>
                  <a:lnTo>
                    <a:pt x="930" y="290"/>
                  </a:lnTo>
                  <a:lnTo>
                    <a:pt x="921" y="286"/>
                  </a:lnTo>
                  <a:lnTo>
                    <a:pt x="921" y="286"/>
                  </a:lnTo>
                  <a:lnTo>
                    <a:pt x="912" y="286"/>
                  </a:lnTo>
                  <a:lnTo>
                    <a:pt x="912" y="286"/>
                  </a:lnTo>
                  <a:lnTo>
                    <a:pt x="879" y="286"/>
                  </a:lnTo>
                  <a:lnTo>
                    <a:pt x="879" y="286"/>
                  </a:lnTo>
                  <a:lnTo>
                    <a:pt x="861" y="286"/>
                  </a:lnTo>
                  <a:lnTo>
                    <a:pt x="861" y="286"/>
                  </a:lnTo>
                  <a:lnTo>
                    <a:pt x="806" y="286"/>
                  </a:lnTo>
                  <a:lnTo>
                    <a:pt x="806" y="286"/>
                  </a:lnTo>
                  <a:lnTo>
                    <a:pt x="79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6"/>
                  </a:lnTo>
                  <a:lnTo>
                    <a:pt x="787" y="281"/>
                  </a:lnTo>
                  <a:lnTo>
                    <a:pt x="787" y="281"/>
                  </a:lnTo>
                  <a:lnTo>
                    <a:pt x="797" y="281"/>
                  </a:lnTo>
                  <a:lnTo>
                    <a:pt x="797" y="281"/>
                  </a:lnTo>
                  <a:lnTo>
                    <a:pt x="866" y="281"/>
                  </a:lnTo>
                  <a:lnTo>
                    <a:pt x="866" y="281"/>
                  </a:lnTo>
                  <a:lnTo>
                    <a:pt x="889" y="281"/>
                  </a:lnTo>
                  <a:lnTo>
                    <a:pt x="889" y="281"/>
                  </a:lnTo>
                  <a:lnTo>
                    <a:pt x="898" y="281"/>
                  </a:lnTo>
                  <a:lnTo>
                    <a:pt x="912" y="281"/>
                  </a:lnTo>
                  <a:lnTo>
                    <a:pt x="912" y="281"/>
                  </a:lnTo>
                  <a:lnTo>
                    <a:pt x="921" y="281"/>
                  </a:lnTo>
                  <a:lnTo>
                    <a:pt x="921" y="281"/>
                  </a:lnTo>
                  <a:lnTo>
                    <a:pt x="930" y="281"/>
                  </a:lnTo>
                  <a:lnTo>
                    <a:pt x="930" y="281"/>
                  </a:lnTo>
                  <a:lnTo>
                    <a:pt x="939" y="286"/>
                  </a:lnTo>
                  <a:lnTo>
                    <a:pt x="939" y="286"/>
                  </a:lnTo>
                  <a:lnTo>
                    <a:pt x="953" y="286"/>
                  </a:lnTo>
                  <a:lnTo>
                    <a:pt x="967" y="286"/>
                  </a:lnTo>
                  <a:lnTo>
                    <a:pt x="967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lnTo>
                    <a:pt x="972" y="286"/>
                  </a:lnTo>
                  <a:close/>
                  <a:moveTo>
                    <a:pt x="1045" y="299"/>
                  </a:moveTo>
                  <a:lnTo>
                    <a:pt x="1045" y="299"/>
                  </a:lnTo>
                  <a:lnTo>
                    <a:pt x="1045" y="299"/>
                  </a:lnTo>
                  <a:lnTo>
                    <a:pt x="1050" y="299"/>
                  </a:lnTo>
                  <a:lnTo>
                    <a:pt x="1050" y="299"/>
                  </a:lnTo>
                  <a:lnTo>
                    <a:pt x="1045" y="299"/>
                  </a:lnTo>
                  <a:lnTo>
                    <a:pt x="1045" y="299"/>
                  </a:lnTo>
                  <a:close/>
                  <a:moveTo>
                    <a:pt x="1202" y="295"/>
                  </a:moveTo>
                  <a:lnTo>
                    <a:pt x="1202" y="295"/>
                  </a:lnTo>
                  <a:lnTo>
                    <a:pt x="1188" y="295"/>
                  </a:lnTo>
                  <a:lnTo>
                    <a:pt x="1170" y="295"/>
                  </a:lnTo>
                  <a:lnTo>
                    <a:pt x="1170" y="295"/>
                  </a:lnTo>
                  <a:lnTo>
                    <a:pt x="1160" y="295"/>
                  </a:lnTo>
                  <a:lnTo>
                    <a:pt x="1160" y="295"/>
                  </a:lnTo>
                  <a:lnTo>
                    <a:pt x="1110" y="295"/>
                  </a:lnTo>
                  <a:lnTo>
                    <a:pt x="1110" y="295"/>
                  </a:lnTo>
                  <a:lnTo>
                    <a:pt x="1096" y="295"/>
                  </a:lnTo>
                  <a:lnTo>
                    <a:pt x="1096" y="295"/>
                  </a:lnTo>
                  <a:lnTo>
                    <a:pt x="1091" y="290"/>
                  </a:lnTo>
                  <a:lnTo>
                    <a:pt x="1091" y="290"/>
                  </a:lnTo>
                  <a:lnTo>
                    <a:pt x="1078" y="290"/>
                  </a:lnTo>
                  <a:lnTo>
                    <a:pt x="1078" y="290"/>
                  </a:lnTo>
                  <a:lnTo>
                    <a:pt x="1031" y="290"/>
                  </a:lnTo>
                  <a:lnTo>
                    <a:pt x="1031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1022" y="290"/>
                  </a:lnTo>
                  <a:lnTo>
                    <a:pt x="999" y="290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976" y="286"/>
                  </a:lnTo>
                  <a:lnTo>
                    <a:pt x="1018" y="286"/>
                  </a:lnTo>
                  <a:lnTo>
                    <a:pt x="1018" y="286"/>
                  </a:lnTo>
                  <a:lnTo>
                    <a:pt x="1055" y="286"/>
                  </a:lnTo>
                  <a:lnTo>
                    <a:pt x="1055" y="286"/>
                  </a:lnTo>
                  <a:lnTo>
                    <a:pt x="1087" y="290"/>
                  </a:lnTo>
                  <a:lnTo>
                    <a:pt x="1087" y="290"/>
                  </a:lnTo>
                  <a:lnTo>
                    <a:pt x="1124" y="290"/>
                  </a:lnTo>
                  <a:lnTo>
                    <a:pt x="1124" y="290"/>
                  </a:lnTo>
                  <a:lnTo>
                    <a:pt x="1147" y="290"/>
                  </a:lnTo>
                  <a:lnTo>
                    <a:pt x="1147" y="290"/>
                  </a:lnTo>
                  <a:lnTo>
                    <a:pt x="1151" y="290"/>
                  </a:lnTo>
                  <a:lnTo>
                    <a:pt x="1151" y="290"/>
                  </a:lnTo>
                  <a:lnTo>
                    <a:pt x="1202" y="295"/>
                  </a:lnTo>
                  <a:lnTo>
                    <a:pt x="1202" y="295"/>
                  </a:lnTo>
                  <a:lnTo>
                    <a:pt x="1207" y="295"/>
                  </a:lnTo>
                  <a:lnTo>
                    <a:pt x="1207" y="295"/>
                  </a:lnTo>
                  <a:lnTo>
                    <a:pt x="1202" y="295"/>
                  </a:lnTo>
                  <a:lnTo>
                    <a:pt x="1202" y="295"/>
                  </a:lnTo>
                  <a:close/>
                  <a:moveTo>
                    <a:pt x="1216" y="295"/>
                  </a:moveTo>
                  <a:lnTo>
                    <a:pt x="1216" y="295"/>
                  </a:lnTo>
                  <a:lnTo>
                    <a:pt x="1216" y="295"/>
                  </a:lnTo>
                  <a:lnTo>
                    <a:pt x="1216" y="295"/>
                  </a:lnTo>
                  <a:lnTo>
                    <a:pt x="1220" y="295"/>
                  </a:lnTo>
                  <a:lnTo>
                    <a:pt x="1220" y="295"/>
                  </a:lnTo>
                  <a:lnTo>
                    <a:pt x="1216" y="295"/>
                  </a:lnTo>
                  <a:lnTo>
                    <a:pt x="1216" y="2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04">
              <a:extLst>
                <a:ext uri="{FF2B5EF4-FFF2-40B4-BE49-F238E27FC236}">
                  <a16:creationId xmlns:a16="http://schemas.microsoft.com/office/drawing/2014/main" id="{457DBE00-86B7-403E-8EE7-3B2E752DDA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7167" y="-174734"/>
              <a:ext cx="233363" cy="15876"/>
            </a:xfrm>
            <a:custGeom>
              <a:avLst/>
              <a:gdLst>
                <a:gd name="T0" fmla="*/ 147 w 147"/>
                <a:gd name="T1" fmla="*/ 5 h 10"/>
                <a:gd name="T2" fmla="*/ 147 w 147"/>
                <a:gd name="T3" fmla="*/ 5 h 10"/>
                <a:gd name="T4" fmla="*/ 147 w 147"/>
                <a:gd name="T5" fmla="*/ 0 h 10"/>
                <a:gd name="T6" fmla="*/ 147 w 147"/>
                <a:gd name="T7" fmla="*/ 0 h 10"/>
                <a:gd name="T8" fmla="*/ 143 w 147"/>
                <a:gd name="T9" fmla="*/ 0 h 10"/>
                <a:gd name="T10" fmla="*/ 133 w 147"/>
                <a:gd name="T11" fmla="*/ 0 h 10"/>
                <a:gd name="T12" fmla="*/ 133 w 147"/>
                <a:gd name="T13" fmla="*/ 0 h 10"/>
                <a:gd name="T14" fmla="*/ 124 w 147"/>
                <a:gd name="T15" fmla="*/ 0 h 10"/>
                <a:gd name="T16" fmla="*/ 120 w 147"/>
                <a:gd name="T17" fmla="*/ 0 h 10"/>
                <a:gd name="T18" fmla="*/ 120 w 147"/>
                <a:gd name="T19" fmla="*/ 0 h 10"/>
                <a:gd name="T20" fmla="*/ 110 w 147"/>
                <a:gd name="T21" fmla="*/ 0 h 10"/>
                <a:gd name="T22" fmla="*/ 110 w 147"/>
                <a:gd name="T23" fmla="*/ 0 h 10"/>
                <a:gd name="T24" fmla="*/ 106 w 147"/>
                <a:gd name="T25" fmla="*/ 0 h 10"/>
                <a:gd name="T26" fmla="*/ 106 w 147"/>
                <a:gd name="T27" fmla="*/ 0 h 10"/>
                <a:gd name="T28" fmla="*/ 78 w 147"/>
                <a:gd name="T29" fmla="*/ 0 h 10"/>
                <a:gd name="T30" fmla="*/ 78 w 147"/>
                <a:gd name="T31" fmla="*/ 0 h 10"/>
                <a:gd name="T32" fmla="*/ 69 w 147"/>
                <a:gd name="T33" fmla="*/ 0 h 10"/>
                <a:gd name="T34" fmla="*/ 69 w 147"/>
                <a:gd name="T35" fmla="*/ 0 h 10"/>
                <a:gd name="T36" fmla="*/ 64 w 147"/>
                <a:gd name="T37" fmla="*/ 0 h 10"/>
                <a:gd name="T38" fmla="*/ 60 w 147"/>
                <a:gd name="T39" fmla="*/ 0 h 10"/>
                <a:gd name="T40" fmla="*/ 60 w 147"/>
                <a:gd name="T41" fmla="*/ 0 h 10"/>
                <a:gd name="T42" fmla="*/ 55 w 147"/>
                <a:gd name="T43" fmla="*/ 0 h 10"/>
                <a:gd name="T44" fmla="*/ 55 w 147"/>
                <a:gd name="T45" fmla="*/ 0 h 10"/>
                <a:gd name="T46" fmla="*/ 51 w 147"/>
                <a:gd name="T47" fmla="*/ 0 h 10"/>
                <a:gd name="T48" fmla="*/ 51 w 147"/>
                <a:gd name="T49" fmla="*/ 0 h 10"/>
                <a:gd name="T50" fmla="*/ 46 w 147"/>
                <a:gd name="T51" fmla="*/ 0 h 10"/>
                <a:gd name="T52" fmla="*/ 46 w 147"/>
                <a:gd name="T53" fmla="*/ 0 h 10"/>
                <a:gd name="T54" fmla="*/ 41 w 147"/>
                <a:gd name="T55" fmla="*/ 0 h 10"/>
                <a:gd name="T56" fmla="*/ 41 w 147"/>
                <a:gd name="T57" fmla="*/ 0 h 10"/>
                <a:gd name="T58" fmla="*/ 37 w 147"/>
                <a:gd name="T59" fmla="*/ 0 h 10"/>
                <a:gd name="T60" fmla="*/ 37 w 147"/>
                <a:gd name="T61" fmla="*/ 0 h 10"/>
                <a:gd name="T62" fmla="*/ 28 w 147"/>
                <a:gd name="T63" fmla="*/ 0 h 10"/>
                <a:gd name="T64" fmla="*/ 28 w 147"/>
                <a:gd name="T65" fmla="*/ 0 h 10"/>
                <a:gd name="T66" fmla="*/ 23 w 147"/>
                <a:gd name="T67" fmla="*/ 0 h 10"/>
                <a:gd name="T68" fmla="*/ 23 w 147"/>
                <a:gd name="T69" fmla="*/ 0 h 10"/>
                <a:gd name="T70" fmla="*/ 18 w 147"/>
                <a:gd name="T71" fmla="*/ 0 h 10"/>
                <a:gd name="T72" fmla="*/ 18 w 147"/>
                <a:gd name="T73" fmla="*/ 0 h 10"/>
                <a:gd name="T74" fmla="*/ 14 w 147"/>
                <a:gd name="T75" fmla="*/ 0 h 10"/>
                <a:gd name="T76" fmla="*/ 9 w 147"/>
                <a:gd name="T77" fmla="*/ 0 h 10"/>
                <a:gd name="T78" fmla="*/ 9 w 147"/>
                <a:gd name="T79" fmla="*/ 0 h 10"/>
                <a:gd name="T80" fmla="*/ 0 w 147"/>
                <a:gd name="T81" fmla="*/ 0 h 10"/>
                <a:gd name="T82" fmla="*/ 0 w 147"/>
                <a:gd name="T83" fmla="*/ 10 h 10"/>
                <a:gd name="T84" fmla="*/ 0 w 147"/>
                <a:gd name="T85" fmla="*/ 10 h 10"/>
                <a:gd name="T86" fmla="*/ 14 w 147"/>
                <a:gd name="T87" fmla="*/ 10 h 10"/>
                <a:gd name="T88" fmla="*/ 14 w 147"/>
                <a:gd name="T89" fmla="*/ 10 h 10"/>
                <a:gd name="T90" fmla="*/ 37 w 147"/>
                <a:gd name="T91" fmla="*/ 10 h 10"/>
                <a:gd name="T92" fmla="*/ 37 w 147"/>
                <a:gd name="T93" fmla="*/ 10 h 10"/>
                <a:gd name="T94" fmla="*/ 83 w 147"/>
                <a:gd name="T95" fmla="*/ 10 h 10"/>
                <a:gd name="T96" fmla="*/ 83 w 147"/>
                <a:gd name="T97" fmla="*/ 10 h 10"/>
                <a:gd name="T98" fmla="*/ 120 w 147"/>
                <a:gd name="T99" fmla="*/ 10 h 10"/>
                <a:gd name="T100" fmla="*/ 120 w 147"/>
                <a:gd name="T101" fmla="*/ 10 h 10"/>
                <a:gd name="T102" fmla="*/ 129 w 147"/>
                <a:gd name="T103" fmla="*/ 10 h 10"/>
                <a:gd name="T104" fmla="*/ 129 w 147"/>
                <a:gd name="T105" fmla="*/ 10 h 10"/>
                <a:gd name="T106" fmla="*/ 138 w 147"/>
                <a:gd name="T107" fmla="*/ 10 h 10"/>
                <a:gd name="T108" fmla="*/ 147 w 147"/>
                <a:gd name="T109" fmla="*/ 5 h 10"/>
                <a:gd name="T110" fmla="*/ 147 w 147"/>
                <a:gd name="T1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" h="10">
                  <a:moveTo>
                    <a:pt x="147" y="5"/>
                  </a:moveTo>
                  <a:lnTo>
                    <a:pt x="147" y="5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3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29" y="10"/>
                  </a:lnTo>
                  <a:lnTo>
                    <a:pt x="129" y="10"/>
                  </a:lnTo>
                  <a:lnTo>
                    <a:pt x="138" y="10"/>
                  </a:lnTo>
                  <a:lnTo>
                    <a:pt x="147" y="5"/>
                  </a:lnTo>
                  <a:lnTo>
                    <a:pt x="14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105">
              <a:extLst>
                <a:ext uri="{FF2B5EF4-FFF2-40B4-BE49-F238E27FC236}">
                  <a16:creationId xmlns:a16="http://schemas.microsoft.com/office/drawing/2014/main" id="{F03C6A88-3E06-437D-A5A3-84D22081A7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617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0 w 14"/>
                <a:gd name="T3" fmla="*/ 14 w 14"/>
                <a:gd name="T4" fmla="*/ 14 w 14"/>
                <a:gd name="T5" fmla="*/ 5 w 14"/>
                <a:gd name="T6" fmla="*/ 0 w 14"/>
                <a:gd name="T7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106">
              <a:extLst>
                <a:ext uri="{FF2B5EF4-FFF2-40B4-BE49-F238E27FC236}">
                  <a16:creationId xmlns:a16="http://schemas.microsoft.com/office/drawing/2014/main" id="{0EBE4749-4AD4-4117-B1E2-050A01FCE6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091993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4 w 14"/>
                <a:gd name="T5" fmla="*/ 4 w 14"/>
                <a:gd name="T6" fmla="*/ 0 w 14"/>
                <a:gd name="T7" fmla="*/ 0 w 14"/>
                <a:gd name="T8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Freeform 107">
              <a:extLst>
                <a:ext uri="{FF2B5EF4-FFF2-40B4-BE49-F238E27FC236}">
                  <a16:creationId xmlns:a16="http://schemas.microsoft.com/office/drawing/2014/main" id="{6DFFA8D9-00F2-4463-B780-88A817E26B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77592" y="-115995"/>
              <a:ext cx="14288" cy="7938"/>
            </a:xfrm>
            <a:custGeom>
              <a:avLst/>
              <a:gdLst>
                <a:gd name="T0" fmla="*/ 0 w 9"/>
                <a:gd name="T1" fmla="*/ 5 h 5"/>
                <a:gd name="T2" fmla="*/ 0 w 9"/>
                <a:gd name="T3" fmla="*/ 5 h 5"/>
                <a:gd name="T4" fmla="*/ 4 w 9"/>
                <a:gd name="T5" fmla="*/ 5 h 5"/>
                <a:gd name="T6" fmla="*/ 9 w 9"/>
                <a:gd name="T7" fmla="*/ 0 h 5"/>
                <a:gd name="T8" fmla="*/ 9 w 9"/>
                <a:gd name="T9" fmla="*/ 0 h 5"/>
                <a:gd name="T10" fmla="*/ 0 w 9"/>
                <a:gd name="T11" fmla="*/ 0 h 5"/>
                <a:gd name="T12" fmla="*/ 0 w 9"/>
                <a:gd name="T13" fmla="*/ 5 h 5"/>
                <a:gd name="T14" fmla="*/ 0 w 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108">
              <a:extLst>
                <a:ext uri="{FF2B5EF4-FFF2-40B4-BE49-F238E27FC236}">
                  <a16:creationId xmlns:a16="http://schemas.microsoft.com/office/drawing/2014/main" id="{365F5DAB-C3AB-4865-A92C-3A865A4CE9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2528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10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Freeform 109">
              <a:extLst>
                <a:ext uri="{FF2B5EF4-FFF2-40B4-BE49-F238E27FC236}">
                  <a16:creationId xmlns:a16="http://schemas.microsoft.com/office/drawing/2014/main" id="{1619BAAB-4D98-42D5-95C2-1B0938C1C7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09430" y="-152508"/>
              <a:ext cx="20638" cy="0"/>
            </a:xfrm>
            <a:custGeom>
              <a:avLst/>
              <a:gdLst>
                <a:gd name="T0" fmla="*/ 0 w 13"/>
                <a:gd name="T1" fmla="*/ 0 w 13"/>
                <a:gd name="T2" fmla="*/ 13 w 13"/>
                <a:gd name="T3" fmla="*/ 13 w 13"/>
                <a:gd name="T4" fmla="*/ 0 w 13"/>
                <a:gd name="T5" fmla="*/ 0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Freeform 110">
              <a:extLst>
                <a:ext uri="{FF2B5EF4-FFF2-40B4-BE49-F238E27FC236}">
                  <a16:creationId xmlns:a16="http://schemas.microsoft.com/office/drawing/2014/main" id="{0E9B4ECE-E013-4BB4-B595-2AE3C5B65D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68092" y="-136633"/>
              <a:ext cx="14288" cy="6350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0 h 4"/>
                <a:gd name="T8" fmla="*/ 9 w 9"/>
                <a:gd name="T9" fmla="*/ 0 h 4"/>
                <a:gd name="T10" fmla="*/ 9 w 9"/>
                <a:gd name="T11" fmla="*/ 0 h 4"/>
                <a:gd name="T12" fmla="*/ 0 w 9"/>
                <a:gd name="T13" fmla="*/ 0 h 4"/>
                <a:gd name="T14" fmla="*/ 0 w 9"/>
                <a:gd name="T15" fmla="*/ 0 h 4"/>
                <a:gd name="T16" fmla="*/ 0 w 9"/>
                <a:gd name="T17" fmla="*/ 0 h 4"/>
                <a:gd name="T18" fmla="*/ 0 w 9"/>
                <a:gd name="T19" fmla="*/ 4 h 4"/>
                <a:gd name="T20" fmla="*/ 0 w 9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Freeform 111">
              <a:extLst>
                <a:ext uri="{FF2B5EF4-FFF2-40B4-BE49-F238E27FC236}">
                  <a16:creationId xmlns:a16="http://schemas.microsoft.com/office/drawing/2014/main" id="{6691655A-B432-4305-A0B7-8686C429DC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20530" y="-144571"/>
              <a:ext cx="22225" cy="0"/>
            </a:xfrm>
            <a:custGeom>
              <a:avLst/>
              <a:gdLst>
                <a:gd name="T0" fmla="*/ 0 w 14"/>
                <a:gd name="T1" fmla="*/ 0 w 14"/>
                <a:gd name="T2" fmla="*/ 14 w 14"/>
                <a:gd name="T3" fmla="*/ 14 w 14"/>
                <a:gd name="T4" fmla="*/ 5 w 14"/>
                <a:gd name="T5" fmla="*/ 0 w 14"/>
                <a:gd name="T6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112">
              <a:extLst>
                <a:ext uri="{FF2B5EF4-FFF2-40B4-BE49-F238E27FC236}">
                  <a16:creationId xmlns:a16="http://schemas.microsoft.com/office/drawing/2014/main" id="{272F87E5-560D-4C98-BC02-043E8B63CA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57043" y="-152508"/>
              <a:ext cx="22225" cy="7938"/>
            </a:xfrm>
            <a:custGeom>
              <a:avLst/>
              <a:gdLst>
                <a:gd name="T0" fmla="*/ 10 w 14"/>
                <a:gd name="T1" fmla="*/ 0 h 5"/>
                <a:gd name="T2" fmla="*/ 10 w 14"/>
                <a:gd name="T3" fmla="*/ 0 h 5"/>
                <a:gd name="T4" fmla="*/ 0 w 14"/>
                <a:gd name="T5" fmla="*/ 5 h 5"/>
                <a:gd name="T6" fmla="*/ 0 w 14"/>
                <a:gd name="T7" fmla="*/ 5 h 5"/>
                <a:gd name="T8" fmla="*/ 10 w 14"/>
                <a:gd name="T9" fmla="*/ 5 h 5"/>
                <a:gd name="T10" fmla="*/ 10 w 14"/>
                <a:gd name="T11" fmla="*/ 5 h 5"/>
                <a:gd name="T12" fmla="*/ 14 w 14"/>
                <a:gd name="T13" fmla="*/ 5 h 5"/>
                <a:gd name="T14" fmla="*/ 14 w 14"/>
                <a:gd name="T15" fmla="*/ 0 h 5"/>
                <a:gd name="T16" fmla="*/ 14 w 14"/>
                <a:gd name="T17" fmla="*/ 0 h 5"/>
                <a:gd name="T18" fmla="*/ 10 w 14"/>
                <a:gd name="T19" fmla="*/ 0 h 5"/>
                <a:gd name="T20" fmla="*/ 10 w 1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5">
                  <a:moveTo>
                    <a:pt x="10" y="0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4" y="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8" name="Freeform 113">
              <a:extLst>
                <a:ext uri="{FF2B5EF4-FFF2-40B4-BE49-F238E27FC236}">
                  <a16:creationId xmlns:a16="http://schemas.microsoft.com/office/drawing/2014/main" id="{23D99D4D-0220-4B4E-8213-E7894A5AE7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79230" y="-174734"/>
              <a:ext cx="7938" cy="15876"/>
            </a:xfrm>
            <a:custGeom>
              <a:avLst/>
              <a:gdLst>
                <a:gd name="T0" fmla="*/ 0 w 5"/>
                <a:gd name="T1" fmla="*/ 5 h 10"/>
                <a:gd name="T2" fmla="*/ 0 w 5"/>
                <a:gd name="T3" fmla="*/ 5 h 10"/>
                <a:gd name="T4" fmla="*/ 0 w 5"/>
                <a:gd name="T5" fmla="*/ 5 h 10"/>
                <a:gd name="T6" fmla="*/ 0 w 5"/>
                <a:gd name="T7" fmla="*/ 5 h 10"/>
                <a:gd name="T8" fmla="*/ 0 w 5"/>
                <a:gd name="T9" fmla="*/ 10 h 10"/>
                <a:gd name="T10" fmla="*/ 0 w 5"/>
                <a:gd name="T11" fmla="*/ 10 h 10"/>
                <a:gd name="T12" fmla="*/ 5 w 5"/>
                <a:gd name="T13" fmla="*/ 5 h 10"/>
                <a:gd name="T14" fmla="*/ 5 w 5"/>
                <a:gd name="T15" fmla="*/ 5 h 10"/>
                <a:gd name="T16" fmla="*/ 5 w 5"/>
                <a:gd name="T17" fmla="*/ 5 h 10"/>
                <a:gd name="T18" fmla="*/ 0 w 5"/>
                <a:gd name="T19" fmla="*/ 0 h 10"/>
                <a:gd name="T20" fmla="*/ 0 w 5"/>
                <a:gd name="T21" fmla="*/ 0 h 10"/>
                <a:gd name="T22" fmla="*/ 0 w 5"/>
                <a:gd name="T23" fmla="*/ 5 h 10"/>
                <a:gd name="T24" fmla="*/ 0 w 5"/>
                <a:gd name="T2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10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9" name="Freeform 114">
              <a:extLst>
                <a:ext uri="{FF2B5EF4-FFF2-40B4-BE49-F238E27FC236}">
                  <a16:creationId xmlns:a16="http://schemas.microsoft.com/office/drawing/2014/main" id="{E614C281-ABD5-41DE-89EE-2ED64BDAA8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69654" y="126902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0" name="Freeform 115">
              <a:extLst>
                <a:ext uri="{FF2B5EF4-FFF2-40B4-BE49-F238E27FC236}">
                  <a16:creationId xmlns:a16="http://schemas.microsoft.com/office/drawing/2014/main" id="{AA70CDA4-8B26-40D4-AC14-F63E70DD92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36570" y="-416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1" name="Freeform 116">
              <a:extLst>
                <a:ext uri="{FF2B5EF4-FFF2-40B4-BE49-F238E27FC236}">
                  <a16:creationId xmlns:a16="http://schemas.microsoft.com/office/drawing/2014/main" id="{3898242F-2238-47EA-83AA-647C121F66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98305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5 w 5"/>
                <a:gd name="T5" fmla="*/ 5 w 5"/>
                <a:gd name="T6" fmla="*/ 0 w 5"/>
                <a:gd name="T7" fmla="*/ 0 w 5"/>
                <a:gd name="T8" fmla="*/ 0 w 5"/>
                <a:gd name="T9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2" name="Freeform 117">
              <a:extLst>
                <a:ext uri="{FF2B5EF4-FFF2-40B4-BE49-F238E27FC236}">
                  <a16:creationId xmlns:a16="http://schemas.microsoft.com/office/drawing/2014/main" id="{565AC919-BEB2-48AF-BD51-CCD744557F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63342" y="-144571"/>
              <a:ext cx="6350" cy="0"/>
            </a:xfrm>
            <a:custGeom>
              <a:avLst/>
              <a:gdLst>
                <a:gd name="T0" fmla="*/ 4 w 4"/>
                <a:gd name="T1" fmla="*/ 4 w 4"/>
                <a:gd name="T2" fmla="*/ 0 w 4"/>
                <a:gd name="T3" fmla="*/ 0 w 4"/>
                <a:gd name="T4" fmla="*/ 0 w 4"/>
                <a:gd name="T5" fmla="*/ 4 w 4"/>
                <a:gd name="T6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3" name="Freeform 118">
              <a:extLst>
                <a:ext uri="{FF2B5EF4-FFF2-40B4-BE49-F238E27FC236}">
                  <a16:creationId xmlns:a16="http://schemas.microsoft.com/office/drawing/2014/main" id="{F788154F-0215-4500-B835-32C6DED580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10993" y="-144571"/>
              <a:ext cx="793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  <a:gd name="T5" fmla="*/ 0 w 5"/>
                <a:gd name="T6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9E5FB35-17E9-42DC-A2D8-A9AEA72A5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798E74F-1B67-4BD6-88B3-23EA35A26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53CFE98-C3F8-4072-88C8-CFB31B11E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C9D7-B688-4263-9427-19F0CA780241}" type="datetimeFigureOut">
              <a:rPr lang="pt-BR" smtClean="0"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2BFEE3-1F4B-40E3-8A07-C93C2A786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970CE8-50F0-4A4B-AB77-E07423065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E2DA9-3A3C-4E1A-859A-1935F74FA77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947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9">
            <a:extLst>
              <a:ext uri="{FF2B5EF4-FFF2-40B4-BE49-F238E27FC236}">
                <a16:creationId xmlns:a16="http://schemas.microsoft.com/office/drawing/2014/main" id="{9F1471BE-4984-4FD7-8688-676F181A7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9" b="3978"/>
          <a:stretch/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Retângulo 11">
            <a:extLst>
              <a:ext uri="{FF2B5EF4-FFF2-40B4-BE49-F238E27FC236}">
                <a16:creationId xmlns:a16="http://schemas.microsoft.com/office/drawing/2014/main" id="{C7F6F09F-492D-4F4C-9218-E319DEF2DA47}"/>
              </a:ext>
            </a:extLst>
          </p:cNvPr>
          <p:cNvSpPr/>
          <p:nvPr userDrawn="1"/>
        </p:nvSpPr>
        <p:spPr>
          <a:xfrm>
            <a:off x="0" y="0"/>
            <a:ext cx="12191998" cy="6858000"/>
          </a:xfrm>
          <a:prstGeom prst="rect">
            <a:avLst/>
          </a:prstGeom>
          <a:solidFill>
            <a:srgbClr val="000000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46C4E511-AA7C-4862-817E-B8EE9C271C6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3692" y="2576566"/>
            <a:ext cx="10081845" cy="488727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Nome do </a:t>
            </a:r>
            <a:r>
              <a:rPr lang="en-US" dirty="0" err="1"/>
              <a:t>Diretor</a:t>
            </a:r>
            <a:endParaRPr lang="en-US" dirty="0"/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586FCDDF-6A61-4870-88AF-4702B23237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3692" y="3063525"/>
            <a:ext cx="10081845" cy="488727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000" b="0" i="0" baseline="0">
                <a:solidFill>
                  <a:srgbClr val="FFCB08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Nome da </a:t>
            </a:r>
            <a:r>
              <a:rPr lang="en-US" dirty="0" err="1"/>
              <a:t>Diretoria</a:t>
            </a:r>
            <a:endParaRPr lang="en-US" dirty="0"/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A8C8277E-4A02-441C-974F-13084E60BD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3692" y="4067703"/>
            <a:ext cx="10081845" cy="488727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400" b="1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Nome do </a:t>
            </a:r>
            <a:r>
              <a:rPr lang="en-US" dirty="0" err="1"/>
              <a:t>Apresentador</a:t>
            </a:r>
            <a:endParaRPr lang="en-US" dirty="0"/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3619F619-5A51-4EE0-ADE5-06E79D3D924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3692" y="4554662"/>
            <a:ext cx="10081845" cy="488727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000" b="0" i="0" baseline="0">
                <a:solidFill>
                  <a:srgbClr val="FFCB08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Área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1A146F63-5BA8-41D7-A426-1374C15061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13692" y="5043162"/>
            <a:ext cx="10081845" cy="488727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000" b="0" i="0" baseline="0">
                <a:solidFill>
                  <a:srgbClr val="FFCB08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E-mail</a:t>
            </a:r>
          </a:p>
        </p:txBody>
      </p:sp>
      <p:cxnSp>
        <p:nvCxnSpPr>
          <p:cNvPr id="26" name="Straight Connector 16">
            <a:extLst>
              <a:ext uri="{FF2B5EF4-FFF2-40B4-BE49-F238E27FC236}">
                <a16:creationId xmlns:a16="http://schemas.microsoft.com/office/drawing/2014/main" id="{7CE00883-6A58-4E6E-AF52-CA28F364933F}"/>
              </a:ext>
            </a:extLst>
          </p:cNvPr>
          <p:cNvCxnSpPr/>
          <p:nvPr userDrawn="1"/>
        </p:nvCxnSpPr>
        <p:spPr>
          <a:xfrm>
            <a:off x="4146313" y="2327989"/>
            <a:ext cx="4040887" cy="0"/>
          </a:xfrm>
          <a:prstGeom prst="line">
            <a:avLst/>
          </a:prstGeom>
          <a:ln>
            <a:solidFill>
              <a:srgbClr val="C4C9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17">
            <a:extLst>
              <a:ext uri="{FF2B5EF4-FFF2-40B4-BE49-F238E27FC236}">
                <a16:creationId xmlns:a16="http://schemas.microsoft.com/office/drawing/2014/main" id="{ED060FE8-4EAE-4DA0-BD88-51FF197D0CC8}"/>
              </a:ext>
            </a:extLst>
          </p:cNvPr>
          <p:cNvCxnSpPr/>
          <p:nvPr userDrawn="1"/>
        </p:nvCxnSpPr>
        <p:spPr>
          <a:xfrm>
            <a:off x="4146313" y="3819126"/>
            <a:ext cx="4040887" cy="0"/>
          </a:xfrm>
          <a:prstGeom prst="line">
            <a:avLst/>
          </a:prstGeom>
          <a:ln>
            <a:solidFill>
              <a:srgbClr val="C4C9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Picture 10" descr="logo_brasil_fundo_transparente_WEB.png">
            <a:extLst>
              <a:ext uri="{FF2B5EF4-FFF2-40B4-BE49-F238E27FC236}">
                <a16:creationId xmlns:a16="http://schemas.microsoft.com/office/drawing/2014/main" id="{B6B4BB7F-7042-4932-93D7-07681F970F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360" y="1250455"/>
            <a:ext cx="1776894" cy="942582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2AA6E475-A388-428C-9C52-8EB8AE80038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90344" y="1508021"/>
            <a:ext cx="1006994" cy="51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62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_Vi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>
            <a:extLst>
              <a:ext uri="{FF2B5EF4-FFF2-40B4-BE49-F238E27FC236}">
                <a16:creationId xmlns:a16="http://schemas.microsoft.com/office/drawing/2014/main" id="{D525F7D8-742C-423F-A9B2-748CC22DF4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" t="20088" r="258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C7F6F09F-492D-4F4C-9218-E319DEF2DA47}"/>
              </a:ext>
            </a:extLst>
          </p:cNvPr>
          <p:cNvSpPr/>
          <p:nvPr userDrawn="1"/>
        </p:nvSpPr>
        <p:spPr>
          <a:xfrm>
            <a:off x="2" y="0"/>
            <a:ext cx="12191998" cy="6858000"/>
          </a:xfrm>
          <a:prstGeom prst="rect">
            <a:avLst/>
          </a:prstGeom>
          <a:solidFill>
            <a:srgbClr val="000000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140A6AD-CEBA-4AE2-B04C-0DFFF063E5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83565"/>
            <a:ext cx="9144000" cy="1385888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A75B6DD-66D0-4EA6-9BEC-8F80457C0A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261528"/>
            <a:ext cx="9144000" cy="617537"/>
          </a:xfrm>
          <a:ln>
            <a:solidFill>
              <a:srgbClr val="C4CBCF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rgbClr val="C4CBCF"/>
                </a:solidFill>
                <a:latin typeface="Trebuchet MS" panose="020B0603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C174EA9-1A0E-4A17-9FBA-E6BDC05C7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CED760C-DDD6-443B-8E59-87A76EE99BCB}" type="datetimeFigureOut">
              <a:rPr lang="pt-BR" smtClean="0"/>
              <a:pPr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D01A4E1-94EF-4823-B3B9-2BF4294EE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23570A9-29F2-48FE-8736-CB1A5E153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C07B3AD-BC36-410C-84EF-60E70955999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61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6">
            <a:extLst>
              <a:ext uri="{FF2B5EF4-FFF2-40B4-BE49-F238E27FC236}">
                <a16:creationId xmlns:a16="http://schemas.microsoft.com/office/drawing/2014/main" id="{529FF9ED-407D-44BC-B897-CBC37A458A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" t="232" r="378" b="15964"/>
          <a:stretch/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7" name="Retângulo 7">
            <a:extLst>
              <a:ext uri="{FF2B5EF4-FFF2-40B4-BE49-F238E27FC236}">
                <a16:creationId xmlns:a16="http://schemas.microsoft.com/office/drawing/2014/main" id="{B8BB2AE1-359B-4923-8BA2-115D5F99D4EF}"/>
              </a:ext>
            </a:extLst>
          </p:cNvPr>
          <p:cNvSpPr/>
          <p:nvPr userDrawn="1"/>
        </p:nvSpPr>
        <p:spPr>
          <a:xfrm>
            <a:off x="0" y="0"/>
            <a:ext cx="12191998" cy="6858000"/>
          </a:xfrm>
          <a:prstGeom prst="rect">
            <a:avLst/>
          </a:prstGeom>
          <a:solidFill>
            <a:srgbClr val="000000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0" i="0">
              <a:latin typeface="Calibri Light"/>
              <a:cs typeface="Calibri Light"/>
            </a:endParaRP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4146313" y="3055903"/>
            <a:ext cx="4040887" cy="0"/>
          </a:xfrm>
          <a:prstGeom prst="line">
            <a:avLst/>
          </a:prstGeom>
          <a:ln>
            <a:solidFill>
              <a:srgbClr val="C4C9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113692" y="3261058"/>
            <a:ext cx="10081845" cy="488727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400" b="0" i="0" baseline="0">
                <a:solidFill>
                  <a:schemeClr val="bg1"/>
                </a:solidFill>
                <a:latin typeface="Calibri Light"/>
                <a:cs typeface="Calibri Light"/>
              </a:defRPr>
            </a:lvl1pPr>
          </a:lstStyle>
          <a:p>
            <a:pPr lvl="0"/>
            <a:r>
              <a:rPr lang="en-US" dirty="0"/>
              <a:t>Nome da </a:t>
            </a:r>
            <a:r>
              <a:rPr lang="en-US" dirty="0" err="1"/>
              <a:t>Diretoria</a:t>
            </a:r>
            <a:endParaRPr lang="en-US" dirty="0"/>
          </a:p>
        </p:txBody>
      </p:sp>
      <p:sp>
        <p:nvSpPr>
          <p:cNvPr id="23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113692" y="3748017"/>
            <a:ext cx="10081845" cy="488727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400" b="0" i="0" baseline="0">
                <a:solidFill>
                  <a:srgbClr val="FFCB08"/>
                </a:solidFill>
                <a:latin typeface="Calibri Light"/>
                <a:cs typeface="Calibri Light"/>
              </a:defRPr>
            </a:lvl1pPr>
          </a:lstStyle>
          <a:p>
            <a:pPr lvl="0"/>
            <a:r>
              <a:rPr lang="en-US" dirty="0"/>
              <a:t>Nome da </a:t>
            </a:r>
            <a:r>
              <a:rPr lang="en-US" dirty="0" err="1"/>
              <a:t>Área</a:t>
            </a:r>
            <a:endParaRPr lang="en-US" dirty="0"/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3199422" y="4499693"/>
            <a:ext cx="5910385" cy="0"/>
          </a:xfrm>
          <a:prstGeom prst="line">
            <a:avLst/>
          </a:prstGeom>
          <a:ln>
            <a:solidFill>
              <a:srgbClr val="C4C9C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10" descr="logo_brasil_fundo_transparente_WEB.png">
            <a:extLst>
              <a:ext uri="{FF2B5EF4-FFF2-40B4-BE49-F238E27FC236}">
                <a16:creationId xmlns:a16="http://schemas.microsoft.com/office/drawing/2014/main" id="{46AB2F0B-21AB-47F7-ADF4-451D52899FB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360" y="2010744"/>
            <a:ext cx="1776894" cy="942582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4D64FFEB-C484-434B-8C5F-81F5E91859B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90344" y="2268310"/>
            <a:ext cx="1006994" cy="51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údo_Ca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9AE6397-551F-4D5F-8423-7CBA836CB1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9101" y="1719497"/>
            <a:ext cx="7534273" cy="4457466"/>
          </a:xfrm>
        </p:spPr>
        <p:txBody>
          <a:bodyPr>
            <a:normAutofit/>
          </a:bodyPr>
          <a:lstStyle>
            <a:lvl1pPr>
              <a:defRPr sz="2000">
                <a:solidFill>
                  <a:srgbClr val="5B5C65"/>
                </a:solidFill>
              </a:defRPr>
            </a:lvl1pPr>
            <a:lvl2pPr>
              <a:defRPr sz="1800">
                <a:solidFill>
                  <a:srgbClr val="5B5C65"/>
                </a:solidFill>
              </a:defRPr>
            </a:lvl2pPr>
            <a:lvl3pPr>
              <a:defRPr sz="1600">
                <a:solidFill>
                  <a:srgbClr val="5B5C65"/>
                </a:solidFill>
              </a:defRPr>
            </a:lvl3pPr>
            <a:lvl4pPr>
              <a:defRPr sz="1400">
                <a:solidFill>
                  <a:srgbClr val="5B5C65"/>
                </a:solidFill>
              </a:defRPr>
            </a:lvl4pPr>
            <a:lvl5pPr>
              <a:defRPr sz="1400">
                <a:solidFill>
                  <a:srgbClr val="5B5C65"/>
                </a:solidFill>
              </a:defRPr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0B90F34-4DDE-425D-A5AD-80927A40ED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29101" y="6356350"/>
            <a:ext cx="1085850" cy="365125"/>
          </a:xfrm>
        </p:spPr>
        <p:txBody>
          <a:bodyPr/>
          <a:lstStyle/>
          <a:p>
            <a:fld id="{DCED760C-DDD6-443B-8E59-87A76EE99BCB}" type="datetimeFigureOut">
              <a:rPr lang="pt-BR" smtClean="0"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DD505AF-BE65-4D13-993B-157652E7C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57852" y="6356350"/>
            <a:ext cx="5333998" cy="365125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833422A-E595-4414-9D50-7C81540AF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9975" y="6356350"/>
            <a:ext cx="533399" cy="365125"/>
          </a:xfrm>
        </p:spPr>
        <p:txBody>
          <a:bodyPr/>
          <a:lstStyle/>
          <a:p>
            <a:fld id="{3C07B3AD-BC36-410C-84EF-60E709559998}" type="slidenum">
              <a:rPr lang="pt-BR" smtClean="0"/>
              <a:t>‹nº›</a:t>
            </a:fld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FB945E90-B87E-40B0-8A7B-57F1A9D860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25" t="232" r="40541" b="15964"/>
          <a:stretch/>
        </p:blipFill>
        <p:spPr>
          <a:xfrm>
            <a:off x="0" y="0"/>
            <a:ext cx="3886200" cy="6858000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503BF115-3476-4C1B-844C-A20838708035}"/>
              </a:ext>
            </a:extLst>
          </p:cNvPr>
          <p:cNvSpPr/>
          <p:nvPr userDrawn="1"/>
        </p:nvSpPr>
        <p:spPr>
          <a:xfrm>
            <a:off x="0" y="0"/>
            <a:ext cx="3886200" cy="6858000"/>
          </a:xfrm>
          <a:prstGeom prst="rect">
            <a:avLst/>
          </a:prstGeom>
          <a:solidFill>
            <a:srgbClr val="000000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3AA676B9-6A27-4118-9709-BC5D407106B8}"/>
              </a:ext>
            </a:extLst>
          </p:cNvPr>
          <p:cNvSpPr/>
          <p:nvPr userDrawn="1"/>
        </p:nvSpPr>
        <p:spPr>
          <a:xfrm>
            <a:off x="3324225" y="329582"/>
            <a:ext cx="7029450" cy="1060333"/>
          </a:xfrm>
          <a:prstGeom prst="rect">
            <a:avLst/>
          </a:prstGeom>
          <a:solidFill>
            <a:srgbClr val="B1D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51B59B2-5A29-4610-89B3-C70D0970D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9101" y="329582"/>
            <a:ext cx="5887488" cy="1060334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995D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87102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údo_Méd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id="{F02051C4-A8E6-48CD-9D9F-7531D5CC5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95" r="36078" b="-36"/>
          <a:stretch/>
        </p:blipFill>
        <p:spPr>
          <a:xfrm>
            <a:off x="1" y="0"/>
            <a:ext cx="3886199" cy="6858000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503BF115-3476-4C1B-844C-A20838708035}"/>
              </a:ext>
            </a:extLst>
          </p:cNvPr>
          <p:cNvSpPr/>
          <p:nvPr userDrawn="1"/>
        </p:nvSpPr>
        <p:spPr>
          <a:xfrm>
            <a:off x="0" y="0"/>
            <a:ext cx="3886200" cy="6858000"/>
          </a:xfrm>
          <a:prstGeom prst="rect">
            <a:avLst/>
          </a:prstGeom>
          <a:solidFill>
            <a:srgbClr val="000000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9AE6397-551F-4D5F-8423-7CBA836CB1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9101" y="1719497"/>
            <a:ext cx="7534273" cy="4457465"/>
          </a:xfrm>
        </p:spPr>
        <p:txBody>
          <a:bodyPr>
            <a:normAutofit/>
          </a:bodyPr>
          <a:lstStyle>
            <a:lvl1pPr>
              <a:defRPr sz="2000">
                <a:solidFill>
                  <a:srgbClr val="5B5C65"/>
                </a:solidFill>
              </a:defRPr>
            </a:lvl1pPr>
            <a:lvl2pPr>
              <a:defRPr sz="1800">
                <a:solidFill>
                  <a:srgbClr val="5B5C65"/>
                </a:solidFill>
              </a:defRPr>
            </a:lvl2pPr>
            <a:lvl3pPr>
              <a:defRPr sz="1600">
                <a:solidFill>
                  <a:srgbClr val="5B5C65"/>
                </a:solidFill>
              </a:defRPr>
            </a:lvl3pPr>
            <a:lvl4pPr>
              <a:defRPr sz="1400">
                <a:solidFill>
                  <a:srgbClr val="5B5C65"/>
                </a:solidFill>
              </a:defRPr>
            </a:lvl4pPr>
            <a:lvl5pPr>
              <a:defRPr sz="1400">
                <a:solidFill>
                  <a:srgbClr val="5B5C65"/>
                </a:solidFill>
              </a:defRPr>
            </a:lvl5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0B90F34-4DDE-425D-A5AD-80927A40ED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29101" y="6356350"/>
            <a:ext cx="1085850" cy="365125"/>
          </a:xfrm>
        </p:spPr>
        <p:txBody>
          <a:bodyPr/>
          <a:lstStyle/>
          <a:p>
            <a:fld id="{DCED760C-DDD6-443B-8E59-87A76EE99BCB}" type="datetimeFigureOut">
              <a:rPr lang="pt-BR" smtClean="0"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DD505AF-BE65-4D13-993B-157652E7C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57852" y="6356350"/>
            <a:ext cx="5333998" cy="365125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833422A-E595-4414-9D50-7C81540AF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9975" y="6356350"/>
            <a:ext cx="533399" cy="365125"/>
          </a:xfrm>
        </p:spPr>
        <p:txBody>
          <a:bodyPr/>
          <a:lstStyle/>
          <a:p>
            <a:fld id="{3C07B3AD-BC36-410C-84EF-60E709559998}" type="slidenum">
              <a:rPr lang="pt-BR" smtClean="0"/>
              <a:t>‹nº›</a:t>
            </a:fld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98097DDE-DDD1-4200-A004-A3629CEF100F}"/>
              </a:ext>
            </a:extLst>
          </p:cNvPr>
          <p:cNvSpPr/>
          <p:nvPr userDrawn="1"/>
        </p:nvSpPr>
        <p:spPr>
          <a:xfrm>
            <a:off x="3324225" y="329582"/>
            <a:ext cx="7029450" cy="1060333"/>
          </a:xfrm>
          <a:prstGeom prst="rect">
            <a:avLst/>
          </a:prstGeom>
          <a:solidFill>
            <a:srgbClr val="FFCB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51B59B2-5A29-4610-89B3-C70D0970D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9101" y="354521"/>
            <a:ext cx="5781674" cy="100840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F47920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50785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údo_Vi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>
            <a:extLst>
              <a:ext uri="{FF2B5EF4-FFF2-40B4-BE49-F238E27FC236}">
                <a16:creationId xmlns:a16="http://schemas.microsoft.com/office/drawing/2014/main" id="{BA38D7FD-AE66-4A20-B84C-4705FEDA09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19" t="20088" r="9033"/>
          <a:stretch/>
        </p:blipFill>
        <p:spPr>
          <a:xfrm>
            <a:off x="-28575" y="0"/>
            <a:ext cx="3914775" cy="6858000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503BF115-3476-4C1B-844C-A20838708035}"/>
              </a:ext>
            </a:extLst>
          </p:cNvPr>
          <p:cNvSpPr/>
          <p:nvPr userDrawn="1"/>
        </p:nvSpPr>
        <p:spPr>
          <a:xfrm>
            <a:off x="0" y="0"/>
            <a:ext cx="3886200" cy="6858000"/>
          </a:xfrm>
          <a:prstGeom prst="rect">
            <a:avLst/>
          </a:prstGeom>
          <a:solidFill>
            <a:srgbClr val="000000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98097DDE-DDD1-4200-A004-A3629CEF100F}"/>
              </a:ext>
            </a:extLst>
          </p:cNvPr>
          <p:cNvSpPr/>
          <p:nvPr userDrawn="1"/>
        </p:nvSpPr>
        <p:spPr>
          <a:xfrm>
            <a:off x="3324225" y="329581"/>
            <a:ext cx="7029450" cy="1060334"/>
          </a:xfrm>
          <a:prstGeom prst="rect">
            <a:avLst/>
          </a:prstGeom>
          <a:solidFill>
            <a:srgbClr val="5B5C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51B59B2-5A29-4610-89B3-C70D0970D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9101" y="329580"/>
            <a:ext cx="6124574" cy="1060336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9AE6397-551F-4D5F-8423-7CBA836CB1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9101" y="1719497"/>
            <a:ext cx="7534273" cy="4457466"/>
          </a:xfrm>
        </p:spPr>
        <p:txBody>
          <a:bodyPr>
            <a:normAutofit/>
          </a:bodyPr>
          <a:lstStyle>
            <a:lvl1pPr>
              <a:defRPr sz="2000">
                <a:solidFill>
                  <a:srgbClr val="5B5C65"/>
                </a:solidFill>
              </a:defRPr>
            </a:lvl1pPr>
            <a:lvl2pPr>
              <a:defRPr sz="1800">
                <a:solidFill>
                  <a:srgbClr val="5B5C65"/>
                </a:solidFill>
              </a:defRPr>
            </a:lvl2pPr>
            <a:lvl3pPr>
              <a:defRPr sz="1600">
                <a:solidFill>
                  <a:srgbClr val="5B5C65"/>
                </a:solidFill>
              </a:defRPr>
            </a:lvl3pPr>
            <a:lvl4pPr>
              <a:defRPr sz="1400">
                <a:solidFill>
                  <a:srgbClr val="5B5C65"/>
                </a:solidFill>
              </a:defRPr>
            </a:lvl4pPr>
            <a:lvl5pPr>
              <a:defRPr sz="1400">
                <a:solidFill>
                  <a:srgbClr val="5B5C65"/>
                </a:solidFill>
              </a:defRPr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0B90F34-4DDE-425D-A5AD-80927A40ED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29101" y="6356350"/>
            <a:ext cx="1085850" cy="365125"/>
          </a:xfrm>
        </p:spPr>
        <p:txBody>
          <a:bodyPr/>
          <a:lstStyle/>
          <a:p>
            <a:fld id="{DCED760C-DDD6-443B-8E59-87A76EE99BCB}" type="datetimeFigureOut">
              <a:rPr lang="pt-BR" smtClean="0"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DD505AF-BE65-4D13-993B-157652E7C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57852" y="6356350"/>
            <a:ext cx="5333998" cy="365125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833422A-E595-4414-9D50-7C81540AF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9975" y="6356350"/>
            <a:ext cx="533399" cy="365125"/>
          </a:xfrm>
        </p:spPr>
        <p:txBody>
          <a:bodyPr/>
          <a:lstStyle/>
          <a:p>
            <a:fld id="{3C07B3AD-BC36-410C-84EF-60E70955999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542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údo_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1B59B2-5A29-4610-89B3-C70D0970D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576" y="257176"/>
            <a:ext cx="11372849" cy="756978"/>
          </a:xfrm>
          <a:solidFill>
            <a:srgbClr val="B1D34B"/>
          </a:solidFill>
        </p:spPr>
        <p:txBody>
          <a:bodyPr>
            <a:normAutofit/>
          </a:bodyPr>
          <a:lstStyle>
            <a:lvl1pPr>
              <a:defRPr sz="2800">
                <a:solidFill>
                  <a:srgbClr val="00995D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9AE6397-551F-4D5F-8423-7CBA836CB1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576" y="1255223"/>
            <a:ext cx="11372849" cy="4921740"/>
          </a:xfrm>
        </p:spPr>
        <p:txBody>
          <a:bodyPr>
            <a:normAutofit/>
          </a:bodyPr>
          <a:lstStyle>
            <a:lvl1pPr>
              <a:defRPr sz="1800">
                <a:solidFill>
                  <a:srgbClr val="5B5C65"/>
                </a:solidFill>
              </a:defRPr>
            </a:lvl1pPr>
            <a:lvl2pPr>
              <a:defRPr sz="1600">
                <a:solidFill>
                  <a:srgbClr val="5B5C65"/>
                </a:solidFill>
              </a:defRPr>
            </a:lvl2pPr>
            <a:lvl3pPr>
              <a:defRPr sz="1400">
                <a:solidFill>
                  <a:srgbClr val="5B5C65"/>
                </a:solidFill>
              </a:defRPr>
            </a:lvl3pPr>
            <a:lvl4pPr>
              <a:defRPr sz="1200">
                <a:solidFill>
                  <a:srgbClr val="5B5C65"/>
                </a:solidFill>
              </a:defRPr>
            </a:lvl4pPr>
            <a:lvl5pPr>
              <a:defRPr sz="1200">
                <a:solidFill>
                  <a:srgbClr val="5B5C65"/>
                </a:solidFill>
              </a:defRPr>
            </a:lvl5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0B90F34-4DDE-425D-A5AD-80927A40ED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90525" y="6356350"/>
            <a:ext cx="1085850" cy="365125"/>
          </a:xfrm>
        </p:spPr>
        <p:txBody>
          <a:bodyPr/>
          <a:lstStyle/>
          <a:p>
            <a:fld id="{DCED760C-DDD6-443B-8E59-87A76EE99BCB}" type="datetimeFigureOut">
              <a:rPr lang="pt-BR" smtClean="0"/>
              <a:t>26/08/2018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DD505AF-BE65-4D13-993B-157652E7C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28776" y="6356350"/>
            <a:ext cx="8172450" cy="365125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833422A-E595-4414-9D50-7C81540AF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25052" y="6356349"/>
            <a:ext cx="533399" cy="365125"/>
          </a:xfrm>
        </p:spPr>
        <p:txBody>
          <a:bodyPr/>
          <a:lstStyle/>
          <a:p>
            <a:fld id="{3C07B3AD-BC36-410C-84EF-60E70955999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447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údo_Amare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1B59B2-5A29-4610-89B3-C70D0970D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576" y="257176"/>
            <a:ext cx="11372849" cy="756978"/>
          </a:xfrm>
          <a:solidFill>
            <a:srgbClr val="FFCB08"/>
          </a:solidFill>
        </p:spPr>
        <p:txBody>
          <a:bodyPr>
            <a:normAutofit/>
          </a:bodyPr>
          <a:lstStyle>
            <a:lvl1pPr>
              <a:defRPr sz="2800">
                <a:solidFill>
                  <a:srgbClr val="F47920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9AE6397-551F-4D5F-8423-7CBA836CB1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576" y="1255221"/>
            <a:ext cx="11372849" cy="4921741"/>
          </a:xfrm>
        </p:spPr>
        <p:txBody>
          <a:bodyPr>
            <a:normAutofit/>
          </a:bodyPr>
          <a:lstStyle>
            <a:lvl1pPr>
              <a:defRPr sz="1800">
                <a:solidFill>
                  <a:srgbClr val="5B5C65"/>
                </a:solidFill>
              </a:defRPr>
            </a:lvl1pPr>
            <a:lvl2pPr>
              <a:defRPr sz="1600">
                <a:solidFill>
                  <a:srgbClr val="5B5C65"/>
                </a:solidFill>
              </a:defRPr>
            </a:lvl2pPr>
            <a:lvl3pPr>
              <a:defRPr sz="1400">
                <a:solidFill>
                  <a:srgbClr val="5B5C65"/>
                </a:solidFill>
              </a:defRPr>
            </a:lvl3pPr>
            <a:lvl4pPr>
              <a:defRPr sz="1200">
                <a:solidFill>
                  <a:srgbClr val="5B5C65"/>
                </a:solidFill>
              </a:defRPr>
            </a:lvl4pPr>
            <a:lvl5pPr>
              <a:defRPr sz="1200">
                <a:solidFill>
                  <a:srgbClr val="5B5C65"/>
                </a:solidFill>
              </a:defRPr>
            </a:lvl5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0B90F34-4DDE-425D-A5AD-80927A40ED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90525" y="6356350"/>
            <a:ext cx="1085850" cy="365125"/>
          </a:xfrm>
        </p:spPr>
        <p:txBody>
          <a:bodyPr/>
          <a:lstStyle/>
          <a:p>
            <a:fld id="{DCED760C-DDD6-443B-8E59-87A76EE99BCB}" type="datetimeFigureOut">
              <a:rPr lang="pt-BR" smtClean="0"/>
              <a:t>26/08/2018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DD505AF-BE65-4D13-993B-157652E7C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28776" y="6356350"/>
            <a:ext cx="8172450" cy="365125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833422A-E595-4414-9D50-7C81540AF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25052" y="6356349"/>
            <a:ext cx="533399" cy="365125"/>
          </a:xfrm>
        </p:spPr>
        <p:txBody>
          <a:bodyPr/>
          <a:lstStyle/>
          <a:p>
            <a:fld id="{3C07B3AD-BC36-410C-84EF-60E70955999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416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8599A14-B439-415A-8EB3-C107DA055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07E80F1-9110-4650-8B4C-0EE1484201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80DC0F7-CAE8-4B25-B776-48CC24BDD2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5B5C65"/>
                </a:solidFill>
                <a:latin typeface="Trebuchet MS" panose="020B0603020202020204" pitchFamily="34" charset="0"/>
              </a:defRPr>
            </a:lvl1pPr>
          </a:lstStyle>
          <a:p>
            <a:fld id="{DCED760C-DDD6-443B-8E59-87A76EE99BCB}" type="datetimeFigureOut">
              <a:rPr lang="pt-BR" smtClean="0"/>
              <a:pPr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B45B63A-CF00-4EFA-AC2B-CC52F773A3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rgbClr val="5B5C65"/>
                </a:solidFill>
                <a:latin typeface="Trebuchet MS" panose="020B0603020202020204" pitchFamily="34" charset="0"/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055355C-3216-490F-88DE-8D61CFA4F8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rgbClr val="5B5C65"/>
                </a:solidFill>
                <a:latin typeface="Trebuchet MS" panose="020B0603020202020204" pitchFamily="34" charset="0"/>
              </a:defRPr>
            </a:lvl1pPr>
          </a:lstStyle>
          <a:p>
            <a:fld id="{3C07B3AD-BC36-410C-84EF-60E70955999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8915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705" r:id="rId4"/>
    <p:sldLayoutId id="2147483650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5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5B5C65"/>
          </a:solidFill>
          <a:latin typeface="Trebuchet MS" panose="020B0603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rgbClr val="5B5C65"/>
          </a:solidFill>
          <a:latin typeface="Trebuchet MS" panose="020B0603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B5C65"/>
          </a:solidFill>
          <a:latin typeface="Trebuchet MS" panose="020B0603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B5C65"/>
          </a:solidFill>
          <a:latin typeface="Trebuchet MS" panose="020B0603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B5C65"/>
          </a:solidFill>
          <a:latin typeface="Trebuchet MS" panose="020B0603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B5C65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E046702-867D-46C1-9B8C-A4182C6E5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1BA1238-B853-4C79-A496-6D6478A6E4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18A639-EE1D-4848-93C0-3B26B05F5E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C4CBCF"/>
                </a:solidFill>
              </a:defRPr>
            </a:lvl1pPr>
          </a:lstStyle>
          <a:p>
            <a:fld id="{0418C9D7-B688-4263-9427-19F0CA780241}" type="datetimeFigureOut">
              <a:rPr lang="pt-BR" smtClean="0"/>
              <a:pPr/>
              <a:t>26/08/2018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DCC0E1D-2A50-4774-A831-72D80DB108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C4CBCF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DD69087-6F74-4C6A-9FC4-72284CE03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4CBCF"/>
                </a:solidFill>
              </a:defRPr>
            </a:lvl1pPr>
          </a:lstStyle>
          <a:p>
            <a:fld id="{4C4E2DA9-3A3C-4E1A-859A-1935F74FA7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0784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686" r:id="rId3"/>
    <p:sldLayoutId id="2147483687" r:id="rId4"/>
    <p:sldLayoutId id="2147483693" r:id="rId5"/>
    <p:sldLayoutId id="2147483697" r:id="rId6"/>
    <p:sldLayoutId id="2147483683" r:id="rId7"/>
    <p:sldLayoutId id="2147483684" r:id="rId8"/>
    <p:sldLayoutId id="2147483689" r:id="rId9"/>
    <p:sldLayoutId id="2147483690" r:id="rId10"/>
    <p:sldLayoutId id="2147483692" r:id="rId11"/>
    <p:sldLayoutId id="2147483691" r:id="rId12"/>
    <p:sldLayoutId id="2147483685" r:id="rId13"/>
    <p:sldLayoutId id="2147483694" r:id="rId14"/>
    <p:sldLayoutId id="2147483695" r:id="rId15"/>
    <p:sldLayoutId id="2147483696" r:id="rId16"/>
    <p:sldLayoutId id="2147483688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5B5C65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5B5C65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5B5C65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B5C6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B5C6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B5C6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2.unimed.coop.br/nacional/maisinfo/ti/20180817/2018-08-CADU_AREA_ACAO_OPERADORAS.xlsx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://www2.unimed.coop.br/nacional/maisinfo/ti/20180817/20180731%20-%20Perguntas%20e%20Respostas%20-%20RN430.pdf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unilink.unimed.coop.br/cl/PDrGf/YS/e892/DMFCMZXl55Y/BJzn/LG7trW9bFPF/1/" TargetMode="External"/><Relationship Id="rId5" Type="http://schemas.openxmlformats.org/officeDocument/2006/relationships/hyperlink" Target="http://unimed.me/1006sn" TargetMode="Externa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901303-AC62-41C5-87CE-A7F2AE0DF7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b="1" dirty="0"/>
              <a:t>RN 430 – PTU</a:t>
            </a:r>
            <a:r>
              <a:rPr lang="pt-BR" dirty="0"/>
              <a:t> 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AA5DBB8-8FDD-4260-9441-F21A1CD5F0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b="1" dirty="0"/>
              <a:t>PTU e TISS</a:t>
            </a:r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B5998193-17A7-4499-A726-EEFCA4A82272}"/>
              </a:ext>
            </a:extLst>
          </p:cNvPr>
          <p:cNvGrpSpPr/>
          <p:nvPr/>
        </p:nvGrpSpPr>
        <p:grpSpPr>
          <a:xfrm>
            <a:off x="3827878" y="4857226"/>
            <a:ext cx="4545932" cy="856493"/>
            <a:chOff x="4138270" y="4727661"/>
            <a:chExt cx="3541642" cy="667276"/>
          </a:xfrm>
        </p:grpSpPr>
        <p:pic>
          <p:nvPicPr>
            <p:cNvPr id="8" name="Picture 4" descr="logo_brasil_fundo_transparente_WEB.png">
              <a:extLst>
                <a:ext uri="{FF2B5EF4-FFF2-40B4-BE49-F238E27FC236}">
                  <a16:creationId xmlns:a16="http://schemas.microsoft.com/office/drawing/2014/main" id="{7555ED9F-0299-4896-9F39-DD8F53EBFF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8270" y="4727661"/>
              <a:ext cx="1257906" cy="667276"/>
            </a:xfrm>
            <a:prstGeom prst="rect">
              <a:avLst/>
            </a:prstGeom>
          </p:spPr>
        </p:pic>
        <p:pic>
          <p:nvPicPr>
            <p:cNvPr id="9" name="Picture 9" descr="selo-ISO.png">
              <a:extLst>
                <a:ext uri="{FF2B5EF4-FFF2-40B4-BE49-F238E27FC236}">
                  <a16:creationId xmlns:a16="http://schemas.microsoft.com/office/drawing/2014/main" id="{201B3123-A538-4F27-98A3-8D4C9E215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8582" y="4808554"/>
              <a:ext cx="511091" cy="505128"/>
            </a:xfrm>
            <a:prstGeom prst="rect">
              <a:avLst/>
            </a:prstGeom>
          </p:spPr>
        </p:pic>
        <p:pic>
          <p:nvPicPr>
            <p:cNvPr id="10" name="Imagem 9">
              <a:extLst>
                <a:ext uri="{FF2B5EF4-FFF2-40B4-BE49-F238E27FC236}">
                  <a16:creationId xmlns:a16="http://schemas.microsoft.com/office/drawing/2014/main" id="{978E9F40-11E8-4822-AD62-38DCD237D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12079" y="4837217"/>
              <a:ext cx="867833" cy="4478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809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EE1BE1-7A9F-40BD-9A14-12F540AD3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Material de Apoio - inicial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5623131-C8FA-437C-9374-B2F86069C5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6175"/>
            <a:ext cx="10515600" cy="4351338"/>
          </a:xfrm>
        </p:spPr>
        <p:txBody>
          <a:bodyPr/>
          <a:lstStyle/>
          <a:p>
            <a:r>
              <a:rPr lang="pt-BR" dirty="0"/>
              <a:t>Disponibilizado código IBGE da área de ação das </a:t>
            </a:r>
            <a:r>
              <a:rPr lang="pt-BR" dirty="0" err="1"/>
              <a:t>Unimeds</a:t>
            </a:r>
            <a:r>
              <a:rPr lang="pt-BR" dirty="0"/>
              <a:t> e perguntas e respostas do Plantão de dúvidas multidisciplinar – Boletim Mais Info 17/08/2018:</a:t>
            </a:r>
          </a:p>
        </p:txBody>
      </p:sp>
      <p:pic>
        <p:nvPicPr>
          <p:cNvPr id="4" name="Imagem 10">
            <a:extLst>
              <a:ext uri="{FF2B5EF4-FFF2-40B4-BE49-F238E27FC236}">
                <a16:creationId xmlns:a16="http://schemas.microsoft.com/office/drawing/2014/main" id="{65FD2D17-E266-4525-BA55-2BF10E45E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301" y="6255462"/>
            <a:ext cx="1215796" cy="546912"/>
          </a:xfrm>
          <a:prstGeom prst="rect">
            <a:avLst/>
          </a:prstGeom>
        </p:spPr>
      </p:pic>
      <p:pic>
        <p:nvPicPr>
          <p:cNvPr id="6" name="Picture 5" descr="logo_brasil_fundo_transparente_WE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384" y="6119975"/>
            <a:ext cx="1308717" cy="694230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BDD054C8-6EBB-46E7-A988-9D54859CA0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7059" y="2434123"/>
            <a:ext cx="2334615" cy="2475194"/>
          </a:xfrm>
          <a:prstGeom prst="rect">
            <a:avLst/>
          </a:prstGeom>
        </p:spPr>
      </p:pic>
      <p:sp>
        <p:nvSpPr>
          <p:cNvPr id="28" name="Retângulo 27">
            <a:extLst>
              <a:ext uri="{FF2B5EF4-FFF2-40B4-BE49-F238E27FC236}">
                <a16:creationId xmlns:a16="http://schemas.microsoft.com/office/drawing/2014/main" id="{AD3A04F7-9B96-4989-BADC-4102928A134B}"/>
              </a:ext>
            </a:extLst>
          </p:cNvPr>
          <p:cNvSpPr/>
          <p:nvPr/>
        </p:nvSpPr>
        <p:spPr>
          <a:xfrm>
            <a:off x="1166191" y="2499447"/>
            <a:ext cx="6679096" cy="37027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4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RN 430 no Sistema Unimed</a:t>
            </a:r>
            <a:endParaRPr lang="pt-BR" sz="1400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2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dia </a:t>
            </a:r>
            <a:r>
              <a:rPr lang="pt-BR" sz="1200" u="sng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31 de julho</a:t>
            </a:r>
            <a:r>
              <a:rPr lang="pt-BR" sz="12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foi realizado evento sobre aspectos operacionais da RN 430 no Sistema Unimed com objetivo de compartilhar os esclarecimentos a respeito da Resolução Normativa (RN) nº 430/17 da ANS.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2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Conforme acordado, estamos disponibilizando material com as perguntas e respostas divididas por áreas (Jurídico, Contábil, Atuarial, Intercâmbio e Tecnologia).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2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Como material adicional de apoio para avaliação da habitualidade, estamos disponibilizando planilha com os códigos IBGE dos municípios da área de ação das </a:t>
            </a:r>
            <a:r>
              <a:rPr lang="pt-BR" sz="1200" dirty="0" err="1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Unimeds</a:t>
            </a:r>
            <a:r>
              <a:rPr lang="pt-BR" sz="12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Lembrando que as informações são dinâmicas e futuramente será disponibilizado um relatório no CADU.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200" dirty="0">
                <a:solidFill>
                  <a:schemeClr val="tx2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Salientamos que os materiais disponibilizados são restritos ao Sistema Unimed e não devem ser utilizados em ambiente externo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2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Links: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pt-BR" sz="1200" u="sng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Gravação</a:t>
            </a:r>
            <a:r>
              <a:rPr lang="pt-BR" sz="1200" u="sng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pt-BR" sz="12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Área restrita do Portal: Sinal &gt; Biblioteca de </a:t>
            </a:r>
            <a:r>
              <a:rPr lang="pt-BR" sz="1200" dirty="0" err="1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Videos</a:t>
            </a:r>
            <a:r>
              <a:rPr lang="pt-BR" sz="12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&gt; TI – Evento de 31/07/2018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pt-BR" sz="1200" u="sng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Perguntas e respostas</a:t>
            </a:r>
            <a:endParaRPr lang="pt-BR" sz="1200" u="sng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pt-BR" sz="1200" u="sng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Área de ação das </a:t>
            </a:r>
            <a:r>
              <a:rPr lang="pt-BR" sz="1200" u="sng" dirty="0" err="1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Unimeds</a:t>
            </a:r>
            <a:r>
              <a:rPr lang="pt-BR" sz="1200" u="sng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(IBGE)</a:t>
            </a:r>
            <a:endParaRPr lang="pt-BR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52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30A8B8-0C83-46AE-AC6F-A35833AF0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Sincronização - Habitual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9A977FC-2BAC-45B7-BCAD-5345BE356F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t-BR" dirty="0"/>
              <a:t> </a:t>
            </a:r>
          </a:p>
        </p:txBody>
      </p:sp>
      <p:cxnSp>
        <p:nvCxnSpPr>
          <p:cNvPr id="31" name="Conector de Seta Reta 30">
            <a:extLst>
              <a:ext uri="{FF2B5EF4-FFF2-40B4-BE49-F238E27FC236}">
                <a16:creationId xmlns:a16="http://schemas.microsoft.com/office/drawing/2014/main" id="{EF68C708-B642-42A6-81CE-972396835233}"/>
              </a:ext>
            </a:extLst>
          </p:cNvPr>
          <p:cNvCxnSpPr>
            <a:cxnSpLocks/>
          </p:cNvCxnSpPr>
          <p:nvPr/>
        </p:nvCxnSpPr>
        <p:spPr>
          <a:xfrm>
            <a:off x="3360623" y="3278732"/>
            <a:ext cx="6018356" cy="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2" name="Conector de Seta Reta 31">
            <a:extLst>
              <a:ext uri="{FF2B5EF4-FFF2-40B4-BE49-F238E27FC236}">
                <a16:creationId xmlns:a16="http://schemas.microsoft.com/office/drawing/2014/main" id="{AE23DDF4-CC4C-43DB-AB6E-5B700F25788A}"/>
              </a:ext>
            </a:extLst>
          </p:cNvPr>
          <p:cNvCxnSpPr>
            <a:cxnSpLocks/>
            <a:stCxn id="35" idx="3"/>
          </p:cNvCxnSpPr>
          <p:nvPr/>
        </p:nvCxnSpPr>
        <p:spPr>
          <a:xfrm flipV="1">
            <a:off x="3337177" y="3708410"/>
            <a:ext cx="6041802" cy="14958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3" name="Conector de Seta Reta 32">
            <a:extLst>
              <a:ext uri="{FF2B5EF4-FFF2-40B4-BE49-F238E27FC236}">
                <a16:creationId xmlns:a16="http://schemas.microsoft.com/office/drawing/2014/main" id="{1248C596-8C27-4C04-BD39-B16D94D44C84}"/>
              </a:ext>
            </a:extLst>
          </p:cNvPr>
          <p:cNvCxnSpPr>
            <a:cxnSpLocks/>
          </p:cNvCxnSpPr>
          <p:nvPr/>
        </p:nvCxnSpPr>
        <p:spPr>
          <a:xfrm flipV="1">
            <a:off x="3337177" y="4141657"/>
            <a:ext cx="6041802" cy="4579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60EFD6AA-E7CE-4FA7-B763-6345D03160AD}"/>
              </a:ext>
            </a:extLst>
          </p:cNvPr>
          <p:cNvSpPr txBox="1"/>
          <p:nvPr/>
        </p:nvSpPr>
        <p:spPr>
          <a:xfrm>
            <a:off x="2728549" y="3140231"/>
            <a:ext cx="6086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>
                <a:solidFill>
                  <a:prstClr val="black"/>
                </a:solidFill>
                <a:latin typeface="Calibri" panose="020F0502020204030204"/>
              </a:rPr>
              <a:t>Tempo</a:t>
            </a: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D7DCE38C-649D-436A-9110-19068D4C1D99}"/>
              </a:ext>
            </a:extLst>
          </p:cNvPr>
          <p:cNvSpPr txBox="1"/>
          <p:nvPr/>
        </p:nvSpPr>
        <p:spPr>
          <a:xfrm>
            <a:off x="2532148" y="3584868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>
                <a:solidFill>
                  <a:prstClr val="black"/>
                </a:solidFill>
                <a:latin typeface="Calibri" panose="020F0502020204030204"/>
              </a:rPr>
              <a:t>Unimed A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991E6FC4-96EF-42E4-865A-EFE1EF8794C9}"/>
              </a:ext>
            </a:extLst>
          </p:cNvPr>
          <p:cNvSpPr txBox="1"/>
          <p:nvPr/>
        </p:nvSpPr>
        <p:spPr>
          <a:xfrm>
            <a:off x="2532147" y="4003158"/>
            <a:ext cx="7986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>
                <a:solidFill>
                  <a:prstClr val="black"/>
                </a:solidFill>
                <a:latin typeface="Calibri" panose="020F0502020204030204"/>
              </a:rPr>
              <a:t>Unimed B</a:t>
            </a:r>
          </a:p>
        </p:txBody>
      </p:sp>
      <p:cxnSp>
        <p:nvCxnSpPr>
          <p:cNvPr id="37" name="Conector reto 36">
            <a:extLst>
              <a:ext uri="{FF2B5EF4-FFF2-40B4-BE49-F238E27FC236}">
                <a16:creationId xmlns:a16="http://schemas.microsoft.com/office/drawing/2014/main" id="{D04542DB-4ECD-45E1-8503-6D3FC9FEE33E}"/>
              </a:ext>
            </a:extLst>
          </p:cNvPr>
          <p:cNvCxnSpPr>
            <a:cxnSpLocks/>
          </p:cNvCxnSpPr>
          <p:nvPr/>
        </p:nvCxnSpPr>
        <p:spPr>
          <a:xfrm>
            <a:off x="3861318" y="3063638"/>
            <a:ext cx="0" cy="1078019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dashDot"/>
            <a:miter lim="800000"/>
          </a:ln>
          <a:effectLst/>
        </p:spPr>
      </p:cxnSp>
      <p:cxnSp>
        <p:nvCxnSpPr>
          <p:cNvPr id="38" name="Conector reto 37">
            <a:extLst>
              <a:ext uri="{FF2B5EF4-FFF2-40B4-BE49-F238E27FC236}">
                <a16:creationId xmlns:a16="http://schemas.microsoft.com/office/drawing/2014/main" id="{0D4DEF36-A34F-4491-A124-C484F673AA1F}"/>
              </a:ext>
            </a:extLst>
          </p:cNvPr>
          <p:cNvCxnSpPr>
            <a:cxnSpLocks/>
          </p:cNvCxnSpPr>
          <p:nvPr/>
        </p:nvCxnSpPr>
        <p:spPr>
          <a:xfrm>
            <a:off x="5334520" y="3051918"/>
            <a:ext cx="0" cy="2106243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dashDot"/>
            <a:miter lim="800000"/>
          </a:ln>
          <a:effectLst/>
        </p:spPr>
      </p:cxnSp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6591E094-8678-4FFB-A715-4E73AEE48315}"/>
              </a:ext>
            </a:extLst>
          </p:cNvPr>
          <p:cNvCxnSpPr>
            <a:cxnSpLocks/>
          </p:cNvCxnSpPr>
          <p:nvPr/>
        </p:nvCxnSpPr>
        <p:spPr>
          <a:xfrm>
            <a:off x="7010914" y="3071460"/>
            <a:ext cx="0" cy="2086701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dashDot"/>
            <a:miter lim="800000"/>
          </a:ln>
          <a:effectLst/>
        </p:spPr>
      </p:cxnSp>
      <p:cxnSp>
        <p:nvCxnSpPr>
          <p:cNvPr id="40" name="Conector reto 39">
            <a:extLst>
              <a:ext uri="{FF2B5EF4-FFF2-40B4-BE49-F238E27FC236}">
                <a16:creationId xmlns:a16="http://schemas.microsoft.com/office/drawing/2014/main" id="{B112D30C-756B-4431-8818-7ABB4C196E72}"/>
              </a:ext>
            </a:extLst>
          </p:cNvPr>
          <p:cNvCxnSpPr>
            <a:cxnSpLocks/>
          </p:cNvCxnSpPr>
          <p:nvPr/>
        </p:nvCxnSpPr>
        <p:spPr>
          <a:xfrm>
            <a:off x="8366880" y="3059737"/>
            <a:ext cx="0" cy="108192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dashDot"/>
            <a:miter lim="800000"/>
          </a:ln>
          <a:effectLst/>
        </p:spPr>
      </p:cxn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3EAA723C-0AAA-4CE7-B24A-B34124F664A7}"/>
              </a:ext>
            </a:extLst>
          </p:cNvPr>
          <p:cNvSpPr txBox="1"/>
          <p:nvPr/>
        </p:nvSpPr>
        <p:spPr>
          <a:xfrm>
            <a:off x="3732826" y="2801463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>
                <a:solidFill>
                  <a:prstClr val="black"/>
                </a:solidFill>
                <a:latin typeface="Calibri" panose="020F0502020204030204"/>
              </a:rPr>
              <a:t>T1</a:t>
            </a: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E223467F-AA78-4016-957A-970BE3EFC12C}"/>
              </a:ext>
            </a:extLst>
          </p:cNvPr>
          <p:cNvSpPr txBox="1"/>
          <p:nvPr/>
        </p:nvSpPr>
        <p:spPr>
          <a:xfrm>
            <a:off x="5190395" y="2836625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b="1" dirty="0">
                <a:solidFill>
                  <a:prstClr val="black"/>
                </a:solidFill>
                <a:latin typeface="Calibri" panose="020F0502020204030204"/>
              </a:rPr>
              <a:t>T2</a:t>
            </a:r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143F9C79-364E-4F33-8BC6-0D4047608F53}"/>
              </a:ext>
            </a:extLst>
          </p:cNvPr>
          <p:cNvSpPr txBox="1"/>
          <p:nvPr/>
        </p:nvSpPr>
        <p:spPr>
          <a:xfrm>
            <a:off x="6866791" y="2840532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b="1" dirty="0">
                <a:solidFill>
                  <a:prstClr val="black"/>
                </a:solidFill>
                <a:latin typeface="Calibri" panose="020F0502020204030204"/>
              </a:rPr>
              <a:t>T3</a:t>
            </a:r>
          </a:p>
        </p:txBody>
      </p: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834473B6-EC89-4B6F-9D9E-75B9C97F92DC}"/>
              </a:ext>
            </a:extLst>
          </p:cNvPr>
          <p:cNvSpPr txBox="1"/>
          <p:nvPr/>
        </p:nvSpPr>
        <p:spPr>
          <a:xfrm>
            <a:off x="8207124" y="2813184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>
                <a:solidFill>
                  <a:prstClr val="black"/>
                </a:solidFill>
                <a:latin typeface="Calibri" panose="020F0502020204030204"/>
              </a:rPr>
              <a:t>T4</a:t>
            </a:r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C0884103-87FA-4A6C-831D-74112E408635}"/>
              </a:ext>
            </a:extLst>
          </p:cNvPr>
          <p:cNvSpPr txBox="1"/>
          <p:nvPr/>
        </p:nvSpPr>
        <p:spPr>
          <a:xfrm>
            <a:off x="4171554" y="4119383"/>
            <a:ext cx="897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C00000"/>
                </a:solidFill>
                <a:latin typeface="Calibri" panose="020F0502020204030204"/>
              </a:rPr>
              <a:t>Eventual</a:t>
            </a: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B4091056-55D5-4646-8570-0A952AA71DA3}"/>
              </a:ext>
            </a:extLst>
          </p:cNvPr>
          <p:cNvSpPr txBox="1"/>
          <p:nvPr/>
        </p:nvSpPr>
        <p:spPr>
          <a:xfrm>
            <a:off x="7347142" y="4119383"/>
            <a:ext cx="897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C00000"/>
                </a:solidFill>
                <a:latin typeface="Calibri" panose="020F0502020204030204"/>
              </a:rPr>
              <a:t>Eventual</a:t>
            </a:r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7981B907-328D-42C2-8371-29E5CC2037B2}"/>
              </a:ext>
            </a:extLst>
          </p:cNvPr>
          <p:cNvSpPr txBox="1"/>
          <p:nvPr/>
        </p:nvSpPr>
        <p:spPr>
          <a:xfrm>
            <a:off x="5763055" y="3800347"/>
            <a:ext cx="8180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C00000"/>
                </a:solidFill>
                <a:latin typeface="Calibri" panose="020F0502020204030204"/>
              </a:rPr>
              <a:t>Habitual</a:t>
            </a:r>
          </a:p>
        </p:txBody>
      </p:sp>
      <p:pic>
        <p:nvPicPr>
          <p:cNvPr id="48" name="Imagem 47">
            <a:extLst>
              <a:ext uri="{FF2B5EF4-FFF2-40B4-BE49-F238E27FC236}">
                <a16:creationId xmlns:a16="http://schemas.microsoft.com/office/drawing/2014/main" id="{0EFCB020-83F8-4A52-9ACB-9657B94D90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155" y="3823465"/>
            <a:ext cx="271118" cy="271118"/>
          </a:xfrm>
          <a:prstGeom prst="rect">
            <a:avLst/>
          </a:prstGeom>
        </p:spPr>
      </p:pic>
      <p:sp>
        <p:nvSpPr>
          <p:cNvPr id="49" name="Retângulo 48">
            <a:extLst>
              <a:ext uri="{FF2B5EF4-FFF2-40B4-BE49-F238E27FC236}">
                <a16:creationId xmlns:a16="http://schemas.microsoft.com/office/drawing/2014/main" id="{7F62B96F-47BE-41CE-81DF-8E971CFFA512}"/>
              </a:ext>
            </a:extLst>
          </p:cNvPr>
          <p:cNvSpPr/>
          <p:nvPr/>
        </p:nvSpPr>
        <p:spPr>
          <a:xfrm>
            <a:off x="5333952" y="4390025"/>
            <a:ext cx="169845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00" b="1" dirty="0">
                <a:solidFill>
                  <a:prstClr val="black"/>
                </a:solidFill>
                <a:latin typeface="Calibri" panose="020F0502020204030204"/>
              </a:rPr>
              <a:t>A = envia TISS como habitual</a:t>
            </a:r>
          </a:p>
          <a:p>
            <a:r>
              <a:rPr lang="pt-BR" sz="900" b="1" dirty="0">
                <a:solidFill>
                  <a:prstClr val="black"/>
                </a:solidFill>
                <a:latin typeface="Calibri" panose="020F0502020204030204"/>
              </a:rPr>
              <a:t>A = não contabiliza na conta 41</a:t>
            </a:r>
          </a:p>
          <a:p>
            <a:r>
              <a:rPr lang="pt-BR" sz="900" b="1" dirty="0">
                <a:solidFill>
                  <a:prstClr val="black"/>
                </a:solidFill>
                <a:latin typeface="Calibri" panose="020F0502020204030204"/>
              </a:rPr>
              <a:t>B = contabiliza na 41</a:t>
            </a:r>
          </a:p>
        </p:txBody>
      </p:sp>
      <p:sp>
        <p:nvSpPr>
          <p:cNvPr id="50" name="Retângulo 49">
            <a:extLst>
              <a:ext uri="{FF2B5EF4-FFF2-40B4-BE49-F238E27FC236}">
                <a16:creationId xmlns:a16="http://schemas.microsoft.com/office/drawing/2014/main" id="{8A673180-00D1-4F2D-92C1-72673258F661}"/>
              </a:ext>
            </a:extLst>
          </p:cNvPr>
          <p:cNvSpPr/>
          <p:nvPr/>
        </p:nvSpPr>
        <p:spPr>
          <a:xfrm>
            <a:off x="3715640" y="4400383"/>
            <a:ext cx="163805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00" dirty="0">
                <a:solidFill>
                  <a:prstClr val="black"/>
                </a:solidFill>
                <a:latin typeface="Calibri" panose="020F0502020204030204"/>
              </a:rPr>
              <a:t>A = envia TISS como eventual</a:t>
            </a:r>
          </a:p>
          <a:p>
            <a:r>
              <a:rPr lang="pt-BR" sz="900" dirty="0">
                <a:solidFill>
                  <a:prstClr val="black"/>
                </a:solidFill>
                <a:latin typeface="Calibri" panose="020F0502020204030204"/>
              </a:rPr>
              <a:t>A = contabiliza na conta 41</a:t>
            </a:r>
          </a:p>
          <a:p>
            <a:r>
              <a:rPr lang="pt-BR" sz="900" dirty="0">
                <a:solidFill>
                  <a:prstClr val="black"/>
                </a:solidFill>
                <a:latin typeface="Calibri" panose="020F0502020204030204"/>
              </a:rPr>
              <a:t>B = não contabiliza na 41 </a:t>
            </a:r>
          </a:p>
        </p:txBody>
      </p:sp>
      <p:sp>
        <p:nvSpPr>
          <p:cNvPr id="51" name="Retângulo 50">
            <a:extLst>
              <a:ext uri="{FF2B5EF4-FFF2-40B4-BE49-F238E27FC236}">
                <a16:creationId xmlns:a16="http://schemas.microsoft.com/office/drawing/2014/main" id="{DB6AD91C-3130-4FB5-8983-87D893676CA8}"/>
              </a:ext>
            </a:extLst>
          </p:cNvPr>
          <p:cNvSpPr/>
          <p:nvPr/>
        </p:nvSpPr>
        <p:spPr>
          <a:xfrm>
            <a:off x="7103611" y="4396478"/>
            <a:ext cx="163805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00" dirty="0">
                <a:solidFill>
                  <a:prstClr val="black"/>
                </a:solidFill>
                <a:latin typeface="Calibri" panose="020F0502020204030204"/>
              </a:rPr>
              <a:t>A = envia TISS como eventual</a:t>
            </a:r>
          </a:p>
          <a:p>
            <a:r>
              <a:rPr lang="pt-BR" sz="900" dirty="0">
                <a:solidFill>
                  <a:prstClr val="black"/>
                </a:solidFill>
                <a:latin typeface="Calibri" panose="020F0502020204030204"/>
              </a:rPr>
              <a:t>A = contabiliza na conta 41</a:t>
            </a:r>
          </a:p>
          <a:p>
            <a:r>
              <a:rPr lang="pt-BR" sz="900" dirty="0">
                <a:solidFill>
                  <a:prstClr val="black"/>
                </a:solidFill>
                <a:latin typeface="Calibri" panose="020F0502020204030204"/>
              </a:rPr>
              <a:t>B = não contabiliza na 41</a:t>
            </a:r>
          </a:p>
        </p:txBody>
      </p: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A0CDA956-F4B8-47E3-8084-D9A8265D3A59}"/>
              </a:ext>
            </a:extLst>
          </p:cNvPr>
          <p:cNvSpPr txBox="1"/>
          <p:nvPr/>
        </p:nvSpPr>
        <p:spPr>
          <a:xfrm>
            <a:off x="5264516" y="3973620"/>
            <a:ext cx="1834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err="1">
                <a:solidFill>
                  <a:prstClr val="black"/>
                </a:solidFill>
                <a:latin typeface="Calibri" panose="020F0502020204030204"/>
              </a:rPr>
              <a:t>xxxxxxxxxxxxxxxxxxxxx</a:t>
            </a:r>
            <a:endParaRPr lang="pt-BR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3" name="Retângulo 52">
            <a:extLst>
              <a:ext uri="{FF2B5EF4-FFF2-40B4-BE49-F238E27FC236}">
                <a16:creationId xmlns:a16="http://schemas.microsoft.com/office/drawing/2014/main" id="{D3C759F0-7432-46E4-BF7D-210F301B1A41}"/>
              </a:ext>
            </a:extLst>
          </p:cNvPr>
          <p:cNvSpPr/>
          <p:nvPr/>
        </p:nvSpPr>
        <p:spPr>
          <a:xfrm>
            <a:off x="4768364" y="5641036"/>
            <a:ext cx="3502760" cy="553998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Durante o período da habitualidade, as </a:t>
            </a:r>
            <a:r>
              <a:rPr kumimoji="0" lang="pt-BR" sz="10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Unimeds</a:t>
            </a:r>
            <a:r>
              <a:rPr kumimoji="0" lang="pt-BR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envolvidas precisam estar alinhadas para que as informações fiquem corretas.</a:t>
            </a:r>
          </a:p>
        </p:txBody>
      </p:sp>
      <p:sp>
        <p:nvSpPr>
          <p:cNvPr id="54" name="Estrela: 5 Pontas 36">
            <a:extLst>
              <a:ext uri="{FF2B5EF4-FFF2-40B4-BE49-F238E27FC236}">
                <a16:creationId xmlns:a16="http://schemas.microsoft.com/office/drawing/2014/main" id="{0442E3F5-85B6-4A19-B7FC-9EF7E2C072C7}"/>
              </a:ext>
            </a:extLst>
          </p:cNvPr>
          <p:cNvSpPr/>
          <p:nvPr/>
        </p:nvSpPr>
        <p:spPr>
          <a:xfrm>
            <a:off x="5260606" y="3207940"/>
            <a:ext cx="159245" cy="136050"/>
          </a:xfrm>
          <a:prstGeom prst="star5">
            <a:avLst/>
          </a:prstGeom>
          <a:solidFill>
            <a:srgbClr val="FFFF00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Estrela: 5 Pontas 36">
            <a:extLst>
              <a:ext uri="{FF2B5EF4-FFF2-40B4-BE49-F238E27FC236}">
                <a16:creationId xmlns:a16="http://schemas.microsoft.com/office/drawing/2014/main" id="{811F55AD-3B90-4386-A10C-307928FDA7E3}"/>
              </a:ext>
            </a:extLst>
          </p:cNvPr>
          <p:cNvSpPr/>
          <p:nvPr/>
        </p:nvSpPr>
        <p:spPr>
          <a:xfrm>
            <a:off x="6929184" y="3204037"/>
            <a:ext cx="159245" cy="136050"/>
          </a:xfrm>
          <a:prstGeom prst="star5">
            <a:avLst/>
          </a:prstGeom>
          <a:solidFill>
            <a:srgbClr val="FFFF00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Retângulo 55">
            <a:extLst>
              <a:ext uri="{FF2B5EF4-FFF2-40B4-BE49-F238E27FC236}">
                <a16:creationId xmlns:a16="http://schemas.microsoft.com/office/drawing/2014/main" id="{415125DD-515E-4EC3-A36B-33488009FCE3}"/>
              </a:ext>
            </a:extLst>
          </p:cNvPr>
          <p:cNvSpPr/>
          <p:nvPr/>
        </p:nvSpPr>
        <p:spPr>
          <a:xfrm>
            <a:off x="1135596" y="1898461"/>
            <a:ext cx="1022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b="1" dirty="0"/>
              <a:t>Ponto de Atenção:</a:t>
            </a:r>
          </a:p>
          <a:p>
            <a:r>
              <a:rPr lang="pt-BR" sz="1600" b="1" dirty="0"/>
              <a:t>Garantir a ação sincronizada entre Unimed A e Unimed B durante o período da habitualidade.</a:t>
            </a:r>
          </a:p>
          <a:p>
            <a:r>
              <a:rPr lang="pt-BR" sz="1600" b="1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86747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80A0BB-3C43-4E7E-A045-45F863AB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Desafios e Definições: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4229AA6-08A2-4B64-857F-219AC80A55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096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pt-BR" sz="1400" dirty="0"/>
              <a:t> </a:t>
            </a:r>
          </a:p>
        </p:txBody>
      </p:sp>
      <p:pic>
        <p:nvPicPr>
          <p:cNvPr id="5" name="Picture 4" descr="logo_brasil_fundo_transparente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140" y="6119975"/>
            <a:ext cx="1326962" cy="694230"/>
          </a:xfrm>
          <a:prstGeom prst="rect">
            <a:avLst/>
          </a:prstGeom>
        </p:spPr>
      </p:pic>
      <p:graphicFrame>
        <p:nvGraphicFramePr>
          <p:cNvPr id="24" name="Tabela 23">
            <a:extLst>
              <a:ext uri="{FF2B5EF4-FFF2-40B4-BE49-F238E27FC236}">
                <a16:creationId xmlns:a16="http://schemas.microsoft.com/office/drawing/2014/main" id="{E3E88FEF-ED96-4111-9744-34F253C085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511333"/>
              </p:ext>
            </p:extLst>
          </p:nvPr>
        </p:nvGraphicFramePr>
        <p:xfrm>
          <a:off x="1780490" y="2074094"/>
          <a:ext cx="8631020" cy="352006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302258">
                  <a:extLst>
                    <a:ext uri="{9D8B030D-6E8A-4147-A177-3AD203B41FA5}">
                      <a16:colId xmlns:a16="http://schemas.microsoft.com/office/drawing/2014/main" val="2669178681"/>
                    </a:ext>
                  </a:extLst>
                </a:gridCol>
                <a:gridCol w="4328762">
                  <a:extLst>
                    <a:ext uri="{9D8B030D-6E8A-4147-A177-3AD203B41FA5}">
                      <a16:colId xmlns:a16="http://schemas.microsoft.com/office/drawing/2014/main" val="1716499491"/>
                    </a:ext>
                  </a:extLst>
                </a:gridCol>
              </a:tblGrid>
              <a:tr h="4720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pt-BR" sz="2000" dirty="0">
                          <a:solidFill>
                            <a:schemeClr val="tx2"/>
                          </a:solidFill>
                        </a:rPr>
                        <a:t>Unimed A – Detentora do Contrato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pt-BR" sz="2000" dirty="0">
                          <a:solidFill>
                            <a:schemeClr val="tx2"/>
                          </a:solidFill>
                        </a:rPr>
                        <a:t>Unimed B - Prestadora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079894"/>
                  </a:ext>
                </a:extLst>
              </a:tr>
              <a:tr h="7781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pt-BR" sz="1600" dirty="0">
                          <a:solidFill>
                            <a:schemeClr val="tx2"/>
                          </a:solidFill>
                        </a:rPr>
                        <a:t>Marcar beneficiários em compartilhamento de risco (período)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lang="pt-BR" sz="1600" dirty="0">
                        <a:solidFill>
                          <a:schemeClr val="tx2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pt-BR" sz="1600" dirty="0">
                          <a:solidFill>
                            <a:schemeClr val="tx2"/>
                          </a:solidFill>
                        </a:rPr>
                        <a:t>Marcar beneficiários recebidos  em compartilhamento de risco (período)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endParaRPr lang="pt-BR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7042132"/>
                  </a:ext>
                </a:extLst>
              </a:tr>
              <a:tr h="5475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pt-BR" sz="1600" dirty="0">
                          <a:solidFill>
                            <a:schemeClr val="tx2"/>
                          </a:solidFill>
                        </a:rPr>
                        <a:t>Receber utilização dos beneficiários 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endParaRPr lang="pt-BR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pt-BR" sz="1600" dirty="0">
                          <a:solidFill>
                            <a:schemeClr val="tx2"/>
                          </a:solidFill>
                        </a:rPr>
                        <a:t>Enviar utilizações para a detentora do contrato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endParaRPr lang="pt-BR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8420261"/>
                  </a:ext>
                </a:extLst>
              </a:tr>
              <a:tr h="7781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pt-BR" sz="1600" dirty="0">
                          <a:solidFill>
                            <a:schemeClr val="tx2"/>
                          </a:solidFill>
                        </a:rPr>
                        <a:t>Enviar TISS para a ANS com indicador de “Atendimento Continuado”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endParaRPr lang="pt-BR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pt-BR" sz="1600" u="sng" dirty="0">
                          <a:solidFill>
                            <a:schemeClr val="tx2"/>
                          </a:solidFill>
                        </a:rPr>
                        <a:t>Não</a:t>
                      </a:r>
                      <a:r>
                        <a:rPr lang="pt-BR" sz="1600" dirty="0">
                          <a:solidFill>
                            <a:schemeClr val="tx2"/>
                          </a:solidFill>
                        </a:rPr>
                        <a:t> enviar a TISS para a ANS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endParaRPr lang="pt-BR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8475594"/>
                  </a:ext>
                </a:extLst>
              </a:tr>
              <a:tr h="7781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pt-BR" sz="1600" u="sng" dirty="0">
                          <a:solidFill>
                            <a:schemeClr val="tx2"/>
                          </a:solidFill>
                        </a:rPr>
                        <a:t>Não</a:t>
                      </a:r>
                      <a:r>
                        <a:rPr lang="pt-BR" sz="1600" dirty="0">
                          <a:solidFill>
                            <a:schemeClr val="tx2"/>
                          </a:solidFill>
                        </a:rPr>
                        <a:t> registrar contabilmente como despesa assistencial</a:t>
                      </a:r>
                    </a:p>
                    <a:p>
                      <a:pPr algn="l"/>
                      <a:endParaRPr lang="pt-BR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pt-BR" sz="1600" dirty="0">
                          <a:solidFill>
                            <a:schemeClr val="tx2"/>
                          </a:solidFill>
                        </a:rPr>
                        <a:t>Registrar contabilmente como despesa assistencial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endParaRPr lang="pt-BR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0944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519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6EB380-34D6-452A-97B9-6FAFF759D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RN 430 – Compartilhamento em PÓS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1EF7AF8-7A26-487A-8FEE-F5D137810A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pt-BR" sz="2000" dirty="0"/>
          </a:p>
          <a:p>
            <a:r>
              <a:rPr lang="pt-BR" sz="2000" dirty="0"/>
              <a:t>Compartilhamento em PÓS</a:t>
            </a:r>
          </a:p>
        </p:txBody>
      </p:sp>
      <p:pic>
        <p:nvPicPr>
          <p:cNvPr id="5" name="Picture 4" descr="logo_brasil_fundo_transparente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384" y="6119975"/>
            <a:ext cx="1308717" cy="694230"/>
          </a:xfrm>
          <a:prstGeom prst="rect">
            <a:avLst/>
          </a:prstGeom>
        </p:spPr>
      </p:pic>
      <p:sp>
        <p:nvSpPr>
          <p:cNvPr id="39" name="Elipse 38">
            <a:extLst>
              <a:ext uri="{FF2B5EF4-FFF2-40B4-BE49-F238E27FC236}">
                <a16:creationId xmlns:a16="http://schemas.microsoft.com/office/drawing/2014/main" id="{08FA3854-6C21-4D48-AE79-889B72A0E529}"/>
              </a:ext>
            </a:extLst>
          </p:cNvPr>
          <p:cNvSpPr/>
          <p:nvPr/>
        </p:nvSpPr>
        <p:spPr>
          <a:xfrm>
            <a:off x="5120183" y="2161756"/>
            <a:ext cx="648586" cy="49973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F436B9D4-7BBE-49E5-BECE-0D4CE7EFF532}"/>
              </a:ext>
            </a:extLst>
          </p:cNvPr>
          <p:cNvSpPr/>
          <p:nvPr/>
        </p:nvSpPr>
        <p:spPr>
          <a:xfrm>
            <a:off x="7096297" y="2161756"/>
            <a:ext cx="648586" cy="49973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</a:t>
            </a:r>
          </a:p>
        </p:txBody>
      </p:sp>
      <p:sp>
        <p:nvSpPr>
          <p:cNvPr id="41" name="Elipse 40">
            <a:extLst>
              <a:ext uri="{FF2B5EF4-FFF2-40B4-BE49-F238E27FC236}">
                <a16:creationId xmlns:a16="http://schemas.microsoft.com/office/drawing/2014/main" id="{0174967D-6D73-48B0-AC81-BA4729A0DDAF}"/>
              </a:ext>
            </a:extLst>
          </p:cNvPr>
          <p:cNvSpPr/>
          <p:nvPr/>
        </p:nvSpPr>
        <p:spPr>
          <a:xfrm>
            <a:off x="9178278" y="2201512"/>
            <a:ext cx="648586" cy="49973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</a:t>
            </a:r>
          </a:p>
        </p:txBody>
      </p: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6ADBC7F9-FEC5-468A-878B-2858D2B6DB22}"/>
              </a:ext>
            </a:extLst>
          </p:cNvPr>
          <p:cNvCxnSpPr>
            <a:cxnSpLocks/>
          </p:cNvCxnSpPr>
          <p:nvPr/>
        </p:nvCxnSpPr>
        <p:spPr>
          <a:xfrm>
            <a:off x="5444476" y="2757179"/>
            <a:ext cx="0" cy="2981014"/>
          </a:xfrm>
          <a:prstGeom prst="line">
            <a:avLst/>
          </a:prstGeom>
          <a:noFill/>
          <a:ln w="19050" cap="flat" cmpd="sng" algn="ctr">
            <a:solidFill>
              <a:srgbClr val="4472C4"/>
            </a:solidFill>
            <a:prstDash val="dashDot"/>
            <a:miter lim="800000"/>
          </a:ln>
          <a:effectLst/>
        </p:spPr>
      </p:cxnSp>
      <p:cxnSp>
        <p:nvCxnSpPr>
          <p:cNvPr id="43" name="Conector reto 42">
            <a:extLst>
              <a:ext uri="{FF2B5EF4-FFF2-40B4-BE49-F238E27FC236}">
                <a16:creationId xmlns:a16="http://schemas.microsoft.com/office/drawing/2014/main" id="{4EF28C90-C192-48E5-8354-B7574A767D59}"/>
              </a:ext>
            </a:extLst>
          </p:cNvPr>
          <p:cNvCxnSpPr>
            <a:cxnSpLocks/>
          </p:cNvCxnSpPr>
          <p:nvPr/>
        </p:nvCxnSpPr>
        <p:spPr>
          <a:xfrm flipH="1">
            <a:off x="7420590" y="2750089"/>
            <a:ext cx="10640" cy="2988104"/>
          </a:xfrm>
          <a:prstGeom prst="line">
            <a:avLst/>
          </a:prstGeom>
          <a:noFill/>
          <a:ln w="19050" cap="flat" cmpd="sng" algn="ctr">
            <a:solidFill>
              <a:srgbClr val="4472C4"/>
            </a:solidFill>
            <a:prstDash val="dashDot"/>
            <a:miter lim="800000"/>
          </a:ln>
          <a:effectLst/>
        </p:spPr>
      </p:cxn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199263C5-DD74-4DF7-87E8-75E83E661A2A}"/>
              </a:ext>
            </a:extLst>
          </p:cNvPr>
          <p:cNvCxnSpPr>
            <a:cxnSpLocks/>
          </p:cNvCxnSpPr>
          <p:nvPr/>
        </p:nvCxnSpPr>
        <p:spPr>
          <a:xfrm>
            <a:off x="9506123" y="2772120"/>
            <a:ext cx="50705" cy="2822481"/>
          </a:xfrm>
          <a:prstGeom prst="line">
            <a:avLst/>
          </a:prstGeom>
          <a:noFill/>
          <a:ln w="19050" cap="flat" cmpd="sng" algn="ctr">
            <a:solidFill>
              <a:srgbClr val="4472C4"/>
            </a:solidFill>
            <a:prstDash val="dashDot"/>
            <a:miter lim="800000"/>
          </a:ln>
          <a:effectLst/>
        </p:spPr>
      </p:cxnSp>
      <p:cxnSp>
        <p:nvCxnSpPr>
          <p:cNvPr id="46" name="Conector de Seta Reta 45">
            <a:extLst>
              <a:ext uri="{FF2B5EF4-FFF2-40B4-BE49-F238E27FC236}">
                <a16:creationId xmlns:a16="http://schemas.microsoft.com/office/drawing/2014/main" id="{FF717EDF-6CEB-4EF1-8AD1-8D98EB30B73D}"/>
              </a:ext>
            </a:extLst>
          </p:cNvPr>
          <p:cNvCxnSpPr>
            <a:cxnSpLocks/>
          </p:cNvCxnSpPr>
          <p:nvPr/>
        </p:nvCxnSpPr>
        <p:spPr>
          <a:xfrm flipH="1">
            <a:off x="7431231" y="3618415"/>
            <a:ext cx="2083830" cy="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8921E633-46D1-45FE-B397-D1DCD783B36B}"/>
              </a:ext>
            </a:extLst>
          </p:cNvPr>
          <p:cNvSpPr/>
          <p:nvPr/>
        </p:nvSpPr>
        <p:spPr>
          <a:xfrm>
            <a:off x="9902251" y="3356805"/>
            <a:ext cx="955322" cy="454641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JAN</a:t>
            </a:r>
          </a:p>
        </p:txBody>
      </p:sp>
      <p:sp>
        <p:nvSpPr>
          <p:cNvPr id="49" name="Retângulo: Cantos Arredondados 48">
            <a:extLst>
              <a:ext uri="{FF2B5EF4-FFF2-40B4-BE49-F238E27FC236}">
                <a16:creationId xmlns:a16="http://schemas.microsoft.com/office/drawing/2014/main" id="{060B1057-0615-4ABE-816D-99BB183336E8}"/>
              </a:ext>
            </a:extLst>
          </p:cNvPr>
          <p:cNvSpPr/>
          <p:nvPr/>
        </p:nvSpPr>
        <p:spPr>
          <a:xfrm>
            <a:off x="9902250" y="4339086"/>
            <a:ext cx="955322" cy="454641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ABR</a:t>
            </a:r>
          </a:p>
        </p:txBody>
      </p:sp>
      <p:cxnSp>
        <p:nvCxnSpPr>
          <p:cNvPr id="51" name="Conector de Seta Reta 50">
            <a:extLst>
              <a:ext uri="{FF2B5EF4-FFF2-40B4-BE49-F238E27FC236}">
                <a16:creationId xmlns:a16="http://schemas.microsoft.com/office/drawing/2014/main" id="{4526808C-DCA3-439F-B321-6CE8EA898A61}"/>
              </a:ext>
            </a:extLst>
          </p:cNvPr>
          <p:cNvCxnSpPr>
            <a:cxnSpLocks/>
          </p:cNvCxnSpPr>
          <p:nvPr/>
        </p:nvCxnSpPr>
        <p:spPr>
          <a:xfrm flipH="1">
            <a:off x="5444477" y="4703468"/>
            <a:ext cx="1976113" cy="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4" name="CaixaDeTexto 53">
            <a:extLst>
              <a:ext uri="{FF2B5EF4-FFF2-40B4-BE49-F238E27FC236}">
                <a16:creationId xmlns:a16="http://schemas.microsoft.com/office/drawing/2014/main" id="{087B9FAB-049A-4FA1-8A26-C1937AB76D18}"/>
              </a:ext>
            </a:extLst>
          </p:cNvPr>
          <p:cNvSpPr txBox="1"/>
          <p:nvPr/>
        </p:nvSpPr>
        <p:spPr>
          <a:xfrm>
            <a:off x="2041591" y="2939300"/>
            <a:ext cx="807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PTU A100</a:t>
            </a:r>
          </a:p>
          <a:p>
            <a:endParaRPr lang="pt-BR" sz="12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t-BR" sz="1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PTU A200</a:t>
            </a:r>
          </a:p>
        </p:txBody>
      </p:sp>
      <p:sp>
        <p:nvSpPr>
          <p:cNvPr id="56" name="CaixaDeTexto 55">
            <a:extLst>
              <a:ext uri="{FF2B5EF4-FFF2-40B4-BE49-F238E27FC236}">
                <a16:creationId xmlns:a16="http://schemas.microsoft.com/office/drawing/2014/main" id="{ED819C44-6433-42ED-B0D0-76AA6B5CCC1D}"/>
              </a:ext>
            </a:extLst>
          </p:cNvPr>
          <p:cNvSpPr txBox="1"/>
          <p:nvPr/>
        </p:nvSpPr>
        <p:spPr>
          <a:xfrm>
            <a:off x="8033395" y="3356805"/>
            <a:ext cx="1062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Cobrança</a:t>
            </a:r>
          </a:p>
          <a:p>
            <a:r>
              <a:rPr lang="pt-BR" sz="1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loteGuia</a:t>
            </a:r>
            <a:r>
              <a:rPr lang="pt-BR" sz="1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TISS</a:t>
            </a:r>
          </a:p>
        </p:txBody>
      </p:sp>
      <p:sp>
        <p:nvSpPr>
          <p:cNvPr id="57" name="CaixaDeTexto 56">
            <a:extLst>
              <a:ext uri="{FF2B5EF4-FFF2-40B4-BE49-F238E27FC236}">
                <a16:creationId xmlns:a16="http://schemas.microsoft.com/office/drawing/2014/main" id="{9CBD60FE-F3B2-4407-9271-8EE420300D26}"/>
              </a:ext>
            </a:extLst>
          </p:cNvPr>
          <p:cNvSpPr txBox="1"/>
          <p:nvPr/>
        </p:nvSpPr>
        <p:spPr>
          <a:xfrm>
            <a:off x="6017674" y="4440246"/>
            <a:ext cx="807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Cobrança</a:t>
            </a:r>
          </a:p>
          <a:p>
            <a:r>
              <a:rPr lang="pt-BR" sz="1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PTU A500</a:t>
            </a:r>
          </a:p>
        </p:txBody>
      </p:sp>
      <p:sp>
        <p:nvSpPr>
          <p:cNvPr id="61" name="CaixaDeTexto 60">
            <a:extLst>
              <a:ext uri="{FF2B5EF4-FFF2-40B4-BE49-F238E27FC236}">
                <a16:creationId xmlns:a16="http://schemas.microsoft.com/office/drawing/2014/main" id="{BB160AA9-F451-4F00-B3C8-AA2C269EDD71}"/>
              </a:ext>
            </a:extLst>
          </p:cNvPr>
          <p:cNvSpPr txBox="1"/>
          <p:nvPr/>
        </p:nvSpPr>
        <p:spPr>
          <a:xfrm>
            <a:off x="10384898" y="5197447"/>
            <a:ext cx="15858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A-Detentora do Contrato        </a:t>
            </a:r>
          </a:p>
          <a:p>
            <a:r>
              <a:rPr lang="pt-BR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B-Executora       </a:t>
            </a:r>
          </a:p>
          <a:p>
            <a:r>
              <a:rPr lang="pt-BR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P-Prestador</a:t>
            </a:r>
            <a:endParaRPr lang="pt-BR" sz="1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2" name="CaixaDeTexto 61">
            <a:extLst>
              <a:ext uri="{FF2B5EF4-FFF2-40B4-BE49-F238E27FC236}">
                <a16:creationId xmlns:a16="http://schemas.microsoft.com/office/drawing/2014/main" id="{5A66F2E5-8B12-424F-80B5-0637328B0A98}"/>
              </a:ext>
            </a:extLst>
          </p:cNvPr>
          <p:cNvSpPr txBox="1"/>
          <p:nvPr/>
        </p:nvSpPr>
        <p:spPr>
          <a:xfrm>
            <a:off x="11005993" y="3459695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>
                <a:solidFill>
                  <a:prstClr val="black"/>
                </a:solidFill>
                <a:latin typeface="Calibri" panose="020F0502020204030204"/>
              </a:rPr>
              <a:t>B-&gt;</a:t>
            </a:r>
            <a:r>
              <a:rPr lang="pt-BR" sz="1200" dirty="0" err="1">
                <a:solidFill>
                  <a:prstClr val="black"/>
                </a:solidFill>
                <a:latin typeface="Calibri" panose="020F0502020204030204"/>
              </a:rPr>
              <a:t>Diops</a:t>
            </a:r>
            <a:endParaRPr lang="pt-BR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3" name="CaixaDeTexto 62">
            <a:extLst>
              <a:ext uri="{FF2B5EF4-FFF2-40B4-BE49-F238E27FC236}">
                <a16:creationId xmlns:a16="http://schemas.microsoft.com/office/drawing/2014/main" id="{B64287CF-6418-4A24-AAE0-5C719E1EAE66}"/>
              </a:ext>
            </a:extLst>
          </p:cNvPr>
          <p:cNvSpPr txBox="1"/>
          <p:nvPr/>
        </p:nvSpPr>
        <p:spPr>
          <a:xfrm>
            <a:off x="10969638" y="4426469"/>
            <a:ext cx="11101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solidFill>
                  <a:prstClr val="black"/>
                </a:solidFill>
                <a:latin typeface="Calibri" panose="020F0502020204030204"/>
              </a:rPr>
              <a:t>A-&gt;</a:t>
            </a:r>
            <a:r>
              <a:rPr lang="pt-BR" sz="1200" dirty="0" err="1">
                <a:solidFill>
                  <a:prstClr val="black"/>
                </a:solidFill>
                <a:latin typeface="Calibri" panose="020F0502020204030204"/>
              </a:rPr>
              <a:t>Monit.TISS</a:t>
            </a:r>
            <a:endParaRPr lang="pt-BR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7" name="Elipse 76">
            <a:extLst>
              <a:ext uri="{FF2B5EF4-FFF2-40B4-BE49-F238E27FC236}">
                <a16:creationId xmlns:a16="http://schemas.microsoft.com/office/drawing/2014/main" id="{119FAD01-AA61-46F1-B409-CF5BC6EC9B7F}"/>
              </a:ext>
            </a:extLst>
          </p:cNvPr>
          <p:cNvSpPr/>
          <p:nvPr/>
        </p:nvSpPr>
        <p:spPr>
          <a:xfrm>
            <a:off x="1310178" y="2976770"/>
            <a:ext cx="648586" cy="49973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</a:p>
        </p:txBody>
      </p:sp>
      <p:sp>
        <p:nvSpPr>
          <p:cNvPr id="78" name="Elipse 77">
            <a:extLst>
              <a:ext uri="{FF2B5EF4-FFF2-40B4-BE49-F238E27FC236}">
                <a16:creationId xmlns:a16="http://schemas.microsoft.com/office/drawing/2014/main" id="{EC28C3DF-8FAD-45E1-9E47-41FE31345B9E}"/>
              </a:ext>
            </a:extLst>
          </p:cNvPr>
          <p:cNvSpPr/>
          <p:nvPr/>
        </p:nvSpPr>
        <p:spPr>
          <a:xfrm>
            <a:off x="3286292" y="2976770"/>
            <a:ext cx="648586" cy="49973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</a:t>
            </a:r>
          </a:p>
        </p:txBody>
      </p:sp>
      <p:cxnSp>
        <p:nvCxnSpPr>
          <p:cNvPr id="81" name="Conector de Seta Reta 80">
            <a:extLst>
              <a:ext uri="{FF2B5EF4-FFF2-40B4-BE49-F238E27FC236}">
                <a16:creationId xmlns:a16="http://schemas.microsoft.com/office/drawing/2014/main" id="{0010A923-E56F-45C9-932D-83B4950C76A5}"/>
              </a:ext>
            </a:extLst>
          </p:cNvPr>
          <p:cNvCxnSpPr>
            <a:cxnSpLocks/>
          </p:cNvCxnSpPr>
          <p:nvPr/>
        </p:nvCxnSpPr>
        <p:spPr>
          <a:xfrm>
            <a:off x="1992281" y="3149656"/>
            <a:ext cx="1294011" cy="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3" name="Conector de Seta Reta 82">
            <a:extLst>
              <a:ext uri="{FF2B5EF4-FFF2-40B4-BE49-F238E27FC236}">
                <a16:creationId xmlns:a16="http://schemas.microsoft.com/office/drawing/2014/main" id="{2E9B86A0-9C1E-4D7E-A5EC-18FBDF54EF90}"/>
              </a:ext>
            </a:extLst>
          </p:cNvPr>
          <p:cNvCxnSpPr>
            <a:cxnSpLocks/>
          </p:cNvCxnSpPr>
          <p:nvPr/>
        </p:nvCxnSpPr>
        <p:spPr>
          <a:xfrm flipH="1">
            <a:off x="1939273" y="3318621"/>
            <a:ext cx="1347266" cy="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52069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A26A09-B3B8-45BB-9B0A-71CF2FF92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Compartilhamento em PÓS com Aviso</a:t>
            </a:r>
          </a:p>
        </p:txBody>
      </p:sp>
      <p:pic>
        <p:nvPicPr>
          <p:cNvPr id="5" name="Picture 4" descr="logo_brasil_fundo_transparente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384" y="6119975"/>
            <a:ext cx="1308717" cy="694230"/>
          </a:xfrm>
          <a:prstGeom prst="rect">
            <a:avLst/>
          </a:prstGeom>
        </p:spPr>
      </p:pic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90914E89-01D5-4B83-B388-4A59CA771D09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B5C65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B5C65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5B5C6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rgbClr val="5B5C65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rgbClr val="5B5C65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sz="2000" dirty="0"/>
          </a:p>
          <a:p>
            <a:r>
              <a:rPr lang="pt-BR" sz="2000" dirty="0"/>
              <a:t>Compartilhamento em PÓS</a:t>
            </a:r>
          </a:p>
          <a:p>
            <a:endParaRPr lang="pt-BR" sz="2000" dirty="0"/>
          </a:p>
          <a:p>
            <a:endParaRPr lang="pt-BR" sz="2000" dirty="0"/>
          </a:p>
          <a:p>
            <a:endParaRPr lang="pt-BR" sz="2000" dirty="0"/>
          </a:p>
          <a:p>
            <a:endParaRPr lang="pt-BR" sz="2000" dirty="0"/>
          </a:p>
          <a:p>
            <a:endParaRPr lang="pt-BR" sz="2000" dirty="0"/>
          </a:p>
        </p:txBody>
      </p:sp>
      <p:pic>
        <p:nvPicPr>
          <p:cNvPr id="7" name="Picture 4" descr="logo_brasil_fundo_transparente_WEB.png">
            <a:extLst>
              <a:ext uri="{FF2B5EF4-FFF2-40B4-BE49-F238E27FC236}">
                <a16:creationId xmlns:a16="http://schemas.microsoft.com/office/drawing/2014/main" id="{9B79EC9C-3D28-449F-8D2E-F7B887296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384" y="6119975"/>
            <a:ext cx="1308717" cy="694230"/>
          </a:xfrm>
          <a:prstGeom prst="rect">
            <a:avLst/>
          </a:prstGeom>
        </p:spPr>
      </p:pic>
      <p:sp>
        <p:nvSpPr>
          <p:cNvPr id="8" name="Elipse 7">
            <a:extLst>
              <a:ext uri="{FF2B5EF4-FFF2-40B4-BE49-F238E27FC236}">
                <a16:creationId xmlns:a16="http://schemas.microsoft.com/office/drawing/2014/main" id="{6482D50F-F7AB-4F29-9BCB-12AE59EC0A98}"/>
              </a:ext>
            </a:extLst>
          </p:cNvPr>
          <p:cNvSpPr/>
          <p:nvPr/>
        </p:nvSpPr>
        <p:spPr>
          <a:xfrm>
            <a:off x="5120183" y="2161756"/>
            <a:ext cx="648586" cy="49973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81311989-17B6-4CAE-AFD4-E41877506BE9}"/>
              </a:ext>
            </a:extLst>
          </p:cNvPr>
          <p:cNvSpPr/>
          <p:nvPr/>
        </p:nvSpPr>
        <p:spPr>
          <a:xfrm>
            <a:off x="7096297" y="2161756"/>
            <a:ext cx="648586" cy="49973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315A2E19-4582-40D0-896B-00AC4825CE06}"/>
              </a:ext>
            </a:extLst>
          </p:cNvPr>
          <p:cNvSpPr/>
          <p:nvPr/>
        </p:nvSpPr>
        <p:spPr>
          <a:xfrm>
            <a:off x="9178278" y="2201512"/>
            <a:ext cx="648586" cy="49973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EE035658-13DB-48E1-A2C5-1B5FFDC99296}"/>
              </a:ext>
            </a:extLst>
          </p:cNvPr>
          <p:cNvCxnSpPr>
            <a:cxnSpLocks/>
          </p:cNvCxnSpPr>
          <p:nvPr/>
        </p:nvCxnSpPr>
        <p:spPr>
          <a:xfrm>
            <a:off x="5444476" y="2757179"/>
            <a:ext cx="0" cy="2981014"/>
          </a:xfrm>
          <a:prstGeom prst="line">
            <a:avLst/>
          </a:prstGeom>
          <a:noFill/>
          <a:ln w="19050" cap="flat" cmpd="sng" algn="ctr">
            <a:solidFill>
              <a:srgbClr val="4472C4"/>
            </a:solidFill>
            <a:prstDash val="dashDot"/>
            <a:miter lim="800000"/>
          </a:ln>
          <a:effectLst/>
        </p:spPr>
      </p:cxn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C06E3D3C-6CF2-497D-BD2F-D699747EA923}"/>
              </a:ext>
            </a:extLst>
          </p:cNvPr>
          <p:cNvCxnSpPr>
            <a:cxnSpLocks/>
          </p:cNvCxnSpPr>
          <p:nvPr/>
        </p:nvCxnSpPr>
        <p:spPr>
          <a:xfrm flipH="1">
            <a:off x="7420590" y="2750089"/>
            <a:ext cx="10640" cy="2988104"/>
          </a:xfrm>
          <a:prstGeom prst="line">
            <a:avLst/>
          </a:prstGeom>
          <a:noFill/>
          <a:ln w="19050" cap="flat" cmpd="sng" algn="ctr">
            <a:solidFill>
              <a:srgbClr val="4472C4"/>
            </a:solidFill>
            <a:prstDash val="dashDot"/>
            <a:miter lim="800000"/>
          </a:ln>
          <a:effectLst/>
        </p:spPr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8153325C-6447-4582-A6C0-FD5FDA3D270A}"/>
              </a:ext>
            </a:extLst>
          </p:cNvPr>
          <p:cNvCxnSpPr>
            <a:cxnSpLocks/>
          </p:cNvCxnSpPr>
          <p:nvPr/>
        </p:nvCxnSpPr>
        <p:spPr>
          <a:xfrm>
            <a:off x="9506123" y="2772120"/>
            <a:ext cx="8938" cy="3125097"/>
          </a:xfrm>
          <a:prstGeom prst="line">
            <a:avLst/>
          </a:prstGeom>
          <a:noFill/>
          <a:ln w="19050" cap="flat" cmpd="sng" algn="ctr">
            <a:solidFill>
              <a:srgbClr val="4472C4"/>
            </a:solidFill>
            <a:prstDash val="dashDot"/>
            <a:miter lim="800000"/>
          </a:ln>
          <a:effectLst/>
        </p:spPr>
      </p:cxnSp>
      <p:cxnSp>
        <p:nvCxnSpPr>
          <p:cNvPr id="14" name="Conector de Seta Reta 13">
            <a:extLst>
              <a:ext uri="{FF2B5EF4-FFF2-40B4-BE49-F238E27FC236}">
                <a16:creationId xmlns:a16="http://schemas.microsoft.com/office/drawing/2014/main" id="{8B727F09-CFCD-4A53-9C07-CD0389949781}"/>
              </a:ext>
            </a:extLst>
          </p:cNvPr>
          <p:cNvCxnSpPr>
            <a:cxnSpLocks/>
          </p:cNvCxnSpPr>
          <p:nvPr/>
        </p:nvCxnSpPr>
        <p:spPr>
          <a:xfrm flipH="1">
            <a:off x="7417979" y="3340119"/>
            <a:ext cx="2083830" cy="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B9C9B27A-8B9D-4E28-BBB4-107484E42369}"/>
              </a:ext>
            </a:extLst>
          </p:cNvPr>
          <p:cNvSpPr/>
          <p:nvPr/>
        </p:nvSpPr>
        <p:spPr>
          <a:xfrm>
            <a:off x="9888999" y="3078509"/>
            <a:ext cx="955322" cy="454641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JAN</a:t>
            </a: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87B21428-F605-4AC1-9E6A-83E2F75D8CF2}"/>
              </a:ext>
            </a:extLst>
          </p:cNvPr>
          <p:cNvSpPr/>
          <p:nvPr/>
        </p:nvSpPr>
        <p:spPr>
          <a:xfrm>
            <a:off x="9888998" y="4060790"/>
            <a:ext cx="955322" cy="454641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kern="0" dirty="0">
                <a:solidFill>
                  <a:prstClr val="black"/>
                </a:solidFill>
                <a:latin typeface="Calibri" panose="020F0502020204030204"/>
              </a:rPr>
              <a:t>ABR</a:t>
            </a:r>
            <a:endParaRPr kumimoji="0" lang="pt-BR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7" name="Conector de Seta Reta 16">
            <a:extLst>
              <a:ext uri="{FF2B5EF4-FFF2-40B4-BE49-F238E27FC236}">
                <a16:creationId xmlns:a16="http://schemas.microsoft.com/office/drawing/2014/main" id="{F6A15284-2575-4E61-9C89-E032BD7F1257}"/>
              </a:ext>
            </a:extLst>
          </p:cNvPr>
          <p:cNvCxnSpPr>
            <a:cxnSpLocks/>
          </p:cNvCxnSpPr>
          <p:nvPr/>
        </p:nvCxnSpPr>
        <p:spPr>
          <a:xfrm flipH="1">
            <a:off x="5431225" y="4425172"/>
            <a:ext cx="1976113" cy="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068A4D15-4D8C-4EC4-96C6-9728F753ED4B}"/>
              </a:ext>
            </a:extLst>
          </p:cNvPr>
          <p:cNvSpPr txBox="1"/>
          <p:nvPr/>
        </p:nvSpPr>
        <p:spPr>
          <a:xfrm>
            <a:off x="2041591" y="2939300"/>
            <a:ext cx="807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PTU A100</a:t>
            </a:r>
          </a:p>
          <a:p>
            <a:endParaRPr lang="pt-BR" sz="12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t-BR" sz="1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PTU A200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0457A4C6-A601-4A66-A1FC-1F0F2869CA38}"/>
              </a:ext>
            </a:extLst>
          </p:cNvPr>
          <p:cNvSpPr txBox="1"/>
          <p:nvPr/>
        </p:nvSpPr>
        <p:spPr>
          <a:xfrm>
            <a:off x="8020143" y="3078509"/>
            <a:ext cx="1062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Cobrança</a:t>
            </a:r>
          </a:p>
          <a:p>
            <a:r>
              <a:rPr lang="pt-BR" sz="1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2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loteGuia</a:t>
            </a:r>
            <a:r>
              <a:rPr lang="pt-BR" sz="1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TISS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50EB5FA3-9624-4263-B1BD-78534C72F0A9}"/>
              </a:ext>
            </a:extLst>
          </p:cNvPr>
          <p:cNvSpPr txBox="1"/>
          <p:nvPr/>
        </p:nvSpPr>
        <p:spPr>
          <a:xfrm>
            <a:off x="6004422" y="4161950"/>
            <a:ext cx="807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Cobrança</a:t>
            </a:r>
          </a:p>
          <a:p>
            <a:r>
              <a:rPr lang="pt-BR" sz="1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PTU A500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F93C17DD-8382-4591-9EEA-6477DFEE67E9}"/>
              </a:ext>
            </a:extLst>
          </p:cNvPr>
          <p:cNvSpPr txBox="1"/>
          <p:nvPr/>
        </p:nvSpPr>
        <p:spPr>
          <a:xfrm>
            <a:off x="10540698" y="6163784"/>
            <a:ext cx="15858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A-Detentora do Contrato        </a:t>
            </a:r>
          </a:p>
          <a:p>
            <a:r>
              <a:rPr lang="pt-BR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B-Executora       </a:t>
            </a:r>
          </a:p>
          <a:p>
            <a:r>
              <a:rPr lang="pt-BR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P-Prestador</a:t>
            </a:r>
            <a:endParaRPr lang="pt-BR" sz="1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B603405C-3FBB-4ACC-9CEF-5CDFC93E3181}"/>
              </a:ext>
            </a:extLst>
          </p:cNvPr>
          <p:cNvSpPr txBox="1"/>
          <p:nvPr/>
        </p:nvSpPr>
        <p:spPr>
          <a:xfrm>
            <a:off x="10992741" y="3075383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>
                <a:solidFill>
                  <a:prstClr val="black"/>
                </a:solidFill>
                <a:latin typeface="Calibri" panose="020F0502020204030204"/>
              </a:rPr>
              <a:t>B-&gt;</a:t>
            </a:r>
            <a:r>
              <a:rPr lang="pt-BR" sz="1200" dirty="0" err="1">
                <a:solidFill>
                  <a:prstClr val="black"/>
                </a:solidFill>
                <a:latin typeface="Calibri" panose="020F0502020204030204"/>
              </a:rPr>
              <a:t>Diops</a:t>
            </a:r>
            <a:endParaRPr lang="pt-BR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F59562CB-6A48-4B20-BB7A-C00C36BADE22}"/>
              </a:ext>
            </a:extLst>
          </p:cNvPr>
          <p:cNvSpPr txBox="1"/>
          <p:nvPr/>
        </p:nvSpPr>
        <p:spPr>
          <a:xfrm>
            <a:off x="10956386" y="4148173"/>
            <a:ext cx="111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solidFill>
                  <a:prstClr val="black"/>
                </a:solidFill>
                <a:latin typeface="Calibri" panose="020F0502020204030204"/>
              </a:rPr>
              <a:t>A-&gt;Ajustes</a:t>
            </a:r>
          </a:p>
          <a:p>
            <a:r>
              <a:rPr lang="pt-BR" sz="1200" dirty="0">
                <a:solidFill>
                  <a:prstClr val="black"/>
                </a:solidFill>
                <a:latin typeface="Calibri" panose="020F0502020204030204"/>
              </a:rPr>
              <a:t>      </a:t>
            </a:r>
            <a:r>
              <a:rPr lang="pt-BR" sz="1200" dirty="0" err="1">
                <a:solidFill>
                  <a:prstClr val="black"/>
                </a:solidFill>
                <a:latin typeface="Calibri" panose="020F0502020204030204"/>
              </a:rPr>
              <a:t>Monit.TISS</a:t>
            </a:r>
            <a:endParaRPr lang="pt-BR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A578EEF9-C30D-49A2-A13F-4A53063AE9AF}"/>
              </a:ext>
            </a:extLst>
          </p:cNvPr>
          <p:cNvSpPr txBox="1"/>
          <p:nvPr/>
        </p:nvSpPr>
        <p:spPr>
          <a:xfrm>
            <a:off x="10992741" y="3273695"/>
            <a:ext cx="11101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</a:rPr>
              <a:t>A-&gt;</a:t>
            </a:r>
            <a:r>
              <a:rPr lang="pt-BR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</a:rPr>
              <a:t>Monit.TISS</a:t>
            </a:r>
            <a:endParaRPr lang="pt-BR" sz="1200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3C2F8FAD-710C-4880-81C5-2C47DE64BCF6}"/>
              </a:ext>
            </a:extLst>
          </p:cNvPr>
          <p:cNvSpPr/>
          <p:nvPr/>
        </p:nvSpPr>
        <p:spPr>
          <a:xfrm>
            <a:off x="1310178" y="2976770"/>
            <a:ext cx="648586" cy="49973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8E219C17-65F0-4165-A0C9-CD04F7CA2101}"/>
              </a:ext>
            </a:extLst>
          </p:cNvPr>
          <p:cNvSpPr/>
          <p:nvPr/>
        </p:nvSpPr>
        <p:spPr>
          <a:xfrm>
            <a:off x="3286292" y="2976770"/>
            <a:ext cx="648586" cy="49973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</a:t>
            </a:r>
          </a:p>
        </p:txBody>
      </p:sp>
      <p:cxnSp>
        <p:nvCxnSpPr>
          <p:cNvPr id="27" name="Conector de Seta Reta 26">
            <a:extLst>
              <a:ext uri="{FF2B5EF4-FFF2-40B4-BE49-F238E27FC236}">
                <a16:creationId xmlns:a16="http://schemas.microsoft.com/office/drawing/2014/main" id="{61E17BE2-0641-43C7-AFC8-60813DCEAB7C}"/>
              </a:ext>
            </a:extLst>
          </p:cNvPr>
          <p:cNvCxnSpPr>
            <a:cxnSpLocks/>
          </p:cNvCxnSpPr>
          <p:nvPr/>
        </p:nvCxnSpPr>
        <p:spPr>
          <a:xfrm>
            <a:off x="1992281" y="3149656"/>
            <a:ext cx="1294011" cy="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8" name="Conector de Seta Reta 27">
            <a:extLst>
              <a:ext uri="{FF2B5EF4-FFF2-40B4-BE49-F238E27FC236}">
                <a16:creationId xmlns:a16="http://schemas.microsoft.com/office/drawing/2014/main" id="{BBE30D90-762B-487D-8EFE-C670A576379F}"/>
              </a:ext>
            </a:extLst>
          </p:cNvPr>
          <p:cNvCxnSpPr>
            <a:cxnSpLocks/>
          </p:cNvCxnSpPr>
          <p:nvPr/>
        </p:nvCxnSpPr>
        <p:spPr>
          <a:xfrm flipH="1">
            <a:off x="1939273" y="3318621"/>
            <a:ext cx="1347266" cy="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5" name="Conector de Seta Reta 34">
            <a:extLst>
              <a:ext uri="{FF2B5EF4-FFF2-40B4-BE49-F238E27FC236}">
                <a16:creationId xmlns:a16="http://schemas.microsoft.com/office/drawing/2014/main" id="{CFB51871-CA36-4AD4-AE2C-6A04745EA0E1}"/>
              </a:ext>
            </a:extLst>
          </p:cNvPr>
          <p:cNvCxnSpPr>
            <a:cxnSpLocks/>
          </p:cNvCxnSpPr>
          <p:nvPr/>
        </p:nvCxnSpPr>
        <p:spPr>
          <a:xfrm flipH="1">
            <a:off x="5484447" y="3502390"/>
            <a:ext cx="1869890" cy="22318"/>
          </a:xfrm>
          <a:prstGeom prst="straightConnector1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0141E334-6824-4C6C-BC52-F99E17AE4316}"/>
              </a:ext>
            </a:extLst>
          </p:cNvPr>
          <p:cNvSpPr txBox="1"/>
          <p:nvPr/>
        </p:nvSpPr>
        <p:spPr>
          <a:xfrm>
            <a:off x="5908733" y="3265597"/>
            <a:ext cx="1237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Aviso </a:t>
            </a:r>
            <a:r>
              <a:rPr lang="pt-BR" sz="12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loteGuia</a:t>
            </a:r>
            <a:r>
              <a:rPr lang="pt-BR" sz="1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PTU A520/525</a:t>
            </a:r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8565EDC1-1AAB-4729-9C51-90432806160C}"/>
              </a:ext>
            </a:extLst>
          </p:cNvPr>
          <p:cNvSpPr txBox="1"/>
          <p:nvPr/>
        </p:nvSpPr>
        <p:spPr>
          <a:xfrm>
            <a:off x="5392430" y="5599821"/>
            <a:ext cx="4704906" cy="430887"/>
          </a:xfrm>
          <a:prstGeom prst="rec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1100" b="1" u="sng" dirty="0">
                <a:solidFill>
                  <a:schemeClr val="tx2"/>
                </a:solidFill>
              </a:rPr>
              <a:t>Importante</a:t>
            </a:r>
            <a:r>
              <a:rPr lang="pt-BR" sz="1100" dirty="0">
                <a:solidFill>
                  <a:schemeClr val="tx2"/>
                </a:solidFill>
              </a:rPr>
              <a:t>: Se o PTU A500 for gerado na mesma competência de cobrança do prestador, não será necessário o envio do Aviso (</a:t>
            </a:r>
            <a:r>
              <a:rPr lang="pt-BR" sz="1100" dirty="0" err="1">
                <a:solidFill>
                  <a:schemeClr val="tx2"/>
                </a:solidFill>
              </a:rPr>
              <a:t>loteGuia</a:t>
            </a:r>
            <a:r>
              <a:rPr lang="pt-BR" sz="1100" dirty="0">
                <a:solidFill>
                  <a:schemeClr val="tx2"/>
                </a:solidFill>
              </a:rPr>
              <a:t>)</a:t>
            </a:r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C130FD0C-3876-47B5-B229-415ADD3FA093}"/>
              </a:ext>
            </a:extLst>
          </p:cNvPr>
          <p:cNvSpPr/>
          <p:nvPr/>
        </p:nvSpPr>
        <p:spPr>
          <a:xfrm>
            <a:off x="908613" y="4953490"/>
            <a:ext cx="3536651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pt-BR" sz="1400" dirty="0">
                <a:solidFill>
                  <a:schemeClr val="tx2"/>
                </a:solidFill>
              </a:rPr>
              <a:t>A520/A525 – Ajuste no Processo</a:t>
            </a:r>
          </a:p>
          <a:p>
            <a:pPr marL="285750" indent="-285750">
              <a:buFontTx/>
              <a:buChar char="-"/>
            </a:pPr>
            <a:r>
              <a:rPr lang="pt-BR" sz="1400" dirty="0">
                <a:solidFill>
                  <a:schemeClr val="tx2"/>
                </a:solidFill>
              </a:rPr>
              <a:t>A530/A530 – Manutenção do Aviso:</a:t>
            </a:r>
          </a:p>
          <a:p>
            <a:pPr lvl="1"/>
            <a:r>
              <a:rPr lang="pt-BR" sz="1200" dirty="0">
                <a:solidFill>
                  <a:schemeClr val="tx2"/>
                </a:solidFill>
              </a:rPr>
              <a:t>- Glosa Total no Prestador </a:t>
            </a:r>
          </a:p>
          <a:p>
            <a:pPr lvl="1"/>
            <a:r>
              <a:rPr lang="pt-BR" sz="1200" dirty="0">
                <a:solidFill>
                  <a:schemeClr val="tx2"/>
                </a:solidFill>
              </a:rPr>
              <a:t>- Aviso indevido</a:t>
            </a:r>
          </a:p>
          <a:p>
            <a:pPr lvl="1"/>
            <a:r>
              <a:rPr lang="pt-BR" sz="1200" dirty="0">
                <a:solidFill>
                  <a:schemeClr val="tx2"/>
                </a:solidFill>
              </a:rPr>
              <a:t>- Prazo expirado</a:t>
            </a:r>
          </a:p>
        </p:txBody>
      </p:sp>
    </p:spTree>
    <p:extLst>
      <p:ext uri="{BB962C8B-B14F-4D97-AF65-F5344CB8AC3E}">
        <p14:creationId xmlns:p14="http://schemas.microsoft.com/office/powerpoint/2010/main" val="54358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650D13-2084-445A-8273-6CDC1296E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PTU A100 - Beneficiário </a:t>
            </a:r>
          </a:p>
        </p:txBody>
      </p:sp>
      <p:pic>
        <p:nvPicPr>
          <p:cNvPr id="6" name="Picture 5" descr="logo_brasil_fundo_transparente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384" y="6119975"/>
            <a:ext cx="1308717" cy="694230"/>
          </a:xfrm>
          <a:prstGeom prst="rect">
            <a:avLst/>
          </a:prstGeom>
        </p:spPr>
      </p:pic>
      <p:sp>
        <p:nvSpPr>
          <p:cNvPr id="15" name="Espaço Reservado para Conteúdo 2">
            <a:extLst>
              <a:ext uri="{FF2B5EF4-FFF2-40B4-BE49-F238E27FC236}">
                <a16:creationId xmlns:a16="http://schemas.microsoft.com/office/drawing/2014/main" id="{2817A128-4889-4EDF-8F1A-A0A98AF1AC55}"/>
              </a:ext>
            </a:extLst>
          </p:cNvPr>
          <p:cNvSpPr txBox="1">
            <a:spLocks/>
          </p:cNvSpPr>
          <p:nvPr/>
        </p:nvSpPr>
        <p:spPr>
          <a:xfrm>
            <a:off x="1124758" y="1823379"/>
            <a:ext cx="7886700" cy="43587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2400" b="1" dirty="0">
                <a:solidFill>
                  <a:prstClr val="black"/>
                </a:solidFill>
                <a:latin typeface="Calibri" panose="020F0502020204030204"/>
              </a:rPr>
              <a:t>Massa de Beneficiários</a:t>
            </a:r>
            <a:r>
              <a:rPr lang="pt-BR" sz="2400" dirty="0">
                <a:solidFill>
                  <a:prstClr val="black"/>
                </a:solidFill>
                <a:latin typeface="Calibri" panose="020F0502020204030204"/>
              </a:rPr>
              <a:t>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BR" sz="3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269CDA79-B619-46DF-976A-A719BB5A99CD}"/>
              </a:ext>
            </a:extLst>
          </p:cNvPr>
          <p:cNvSpPr/>
          <p:nvPr/>
        </p:nvSpPr>
        <p:spPr>
          <a:xfrm>
            <a:off x="1247889" y="2804195"/>
            <a:ext cx="965528" cy="845958"/>
          </a:xfrm>
          <a:prstGeom prst="ellipse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8355FD88-77CD-475D-A591-318BF79368C5}"/>
              </a:ext>
            </a:extLst>
          </p:cNvPr>
          <p:cNvSpPr/>
          <p:nvPr/>
        </p:nvSpPr>
        <p:spPr>
          <a:xfrm>
            <a:off x="3375847" y="2798051"/>
            <a:ext cx="965528" cy="852102"/>
          </a:xfrm>
          <a:prstGeom prst="ellipse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</a:t>
            </a:r>
          </a:p>
        </p:txBody>
      </p:sp>
      <p:cxnSp>
        <p:nvCxnSpPr>
          <p:cNvPr id="18" name="Conector de Seta Reta 17">
            <a:extLst>
              <a:ext uri="{FF2B5EF4-FFF2-40B4-BE49-F238E27FC236}">
                <a16:creationId xmlns:a16="http://schemas.microsoft.com/office/drawing/2014/main" id="{1B6CDB29-0A7E-4BB7-B6A6-615741036E79}"/>
              </a:ext>
            </a:extLst>
          </p:cNvPr>
          <p:cNvCxnSpPr>
            <a:cxnSpLocks/>
            <a:stCxn id="16" idx="6"/>
            <a:endCxn id="17" idx="2"/>
          </p:cNvCxnSpPr>
          <p:nvPr/>
        </p:nvCxnSpPr>
        <p:spPr>
          <a:xfrm flipV="1">
            <a:off x="2213417" y="3224102"/>
            <a:ext cx="1162430" cy="307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F7B278A4-EF7F-4D56-93CB-1D20DA4708F8}"/>
              </a:ext>
            </a:extLst>
          </p:cNvPr>
          <p:cNvSpPr txBox="1"/>
          <p:nvPr/>
        </p:nvSpPr>
        <p:spPr>
          <a:xfrm>
            <a:off x="2305915" y="2944643"/>
            <a:ext cx="10699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solidFill>
                  <a:prstClr val="black"/>
                </a:solidFill>
                <a:latin typeface="Calibri" panose="020F0502020204030204"/>
              </a:rPr>
              <a:t>PTU A100</a:t>
            </a: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7454E9ED-3C0A-4D37-B989-21F659C50691}"/>
              </a:ext>
            </a:extLst>
          </p:cNvPr>
          <p:cNvSpPr/>
          <p:nvPr/>
        </p:nvSpPr>
        <p:spPr>
          <a:xfrm>
            <a:off x="1470334" y="3885213"/>
            <a:ext cx="274109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sz="1100" dirty="0">
              <a:solidFill>
                <a:prstClr val="black"/>
              </a:solidFill>
              <a:latin typeface="Calibri" panose="020F0502020204030204"/>
            </a:endParaRPr>
          </a:p>
          <a:p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A = Unimed detentora do contrato</a:t>
            </a:r>
          </a:p>
          <a:p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B = Unimed do compartilhamento do Risco</a:t>
            </a:r>
          </a:p>
        </p:txBody>
      </p:sp>
      <p:cxnSp>
        <p:nvCxnSpPr>
          <p:cNvPr id="21" name="Conector de Seta Reta 20">
            <a:extLst>
              <a:ext uri="{FF2B5EF4-FFF2-40B4-BE49-F238E27FC236}">
                <a16:creationId xmlns:a16="http://schemas.microsoft.com/office/drawing/2014/main" id="{139F40AC-212D-40E2-96B4-DFAB1EDB81ED}"/>
              </a:ext>
            </a:extLst>
          </p:cNvPr>
          <p:cNvCxnSpPr>
            <a:cxnSpLocks/>
          </p:cNvCxnSpPr>
          <p:nvPr/>
        </p:nvCxnSpPr>
        <p:spPr>
          <a:xfrm flipH="1">
            <a:off x="2156442" y="3371108"/>
            <a:ext cx="116243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2D0AEFB5-55F6-4CFE-9D28-974855231C89}"/>
              </a:ext>
            </a:extLst>
          </p:cNvPr>
          <p:cNvSpPr txBox="1"/>
          <p:nvPr/>
        </p:nvSpPr>
        <p:spPr>
          <a:xfrm>
            <a:off x="2305915" y="3393043"/>
            <a:ext cx="10699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solidFill>
                  <a:prstClr val="black"/>
                </a:solidFill>
                <a:latin typeface="Calibri" panose="020F0502020204030204"/>
              </a:rPr>
              <a:t>PTU A200</a:t>
            </a:r>
          </a:p>
        </p:txBody>
      </p:sp>
      <p:sp>
        <p:nvSpPr>
          <p:cNvPr id="23" name="Espaço Reservado para Conteúdo 2">
            <a:extLst>
              <a:ext uri="{FF2B5EF4-FFF2-40B4-BE49-F238E27FC236}">
                <a16:creationId xmlns:a16="http://schemas.microsoft.com/office/drawing/2014/main" id="{81BBF35F-C464-4B1A-ACF4-892FE35AFC1E}"/>
              </a:ext>
            </a:extLst>
          </p:cNvPr>
          <p:cNvSpPr txBox="1">
            <a:spLocks/>
          </p:cNvSpPr>
          <p:nvPr/>
        </p:nvSpPr>
        <p:spPr>
          <a:xfrm>
            <a:off x="5640997" y="1825900"/>
            <a:ext cx="6298042" cy="388441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B5C65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B5C65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B5C6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5B5C65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5B5C65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PTU A100 – Detalhes do cadastro/contrato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PTU A100 – Sinalizar relação de contratos/acordos – cenários RN 430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TP_CONTRATO_LOCAL</a:t>
            </a: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(contratante e Unimed A):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– Pré-Pagamento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 – Pós-pagamento.</a:t>
            </a:r>
          </a:p>
          <a:p>
            <a:pPr marL="45720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TP_COMPARTILHAMENTO </a:t>
            </a: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(Unimed A e Unimed B):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– Pré-Pagamento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 – Custo Operacional</a:t>
            </a:r>
          </a:p>
          <a:p>
            <a:pPr marL="45720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PTU A100 - Sinalizar início do compartilhamento de Risco.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DT_COMPART_RISCO</a:t>
            </a: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data a partir da qual, deve ser tratado o 			</a:t>
            </a:r>
            <a:r>
              <a:rPr kumimoji="0" lang="pt-BR" sz="1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     </a:t>
            </a: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compartilhamento de risco (RN 430)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DT_FIM_COMPARTILHAMENTO</a:t>
            </a:r>
          </a:p>
          <a:p>
            <a:pPr marL="45720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PTU A200 – retorno do aceite cadastral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55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ADA4BC-C7D0-4928-8D37-C6DB5FFA8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PTU A520/A530  Aviso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E223773-9DEA-4557-BF03-4E5E3295C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t-BR" dirty="0"/>
              <a:t> </a:t>
            </a:r>
          </a:p>
        </p:txBody>
      </p:sp>
      <p:pic>
        <p:nvPicPr>
          <p:cNvPr id="5" name="Picture 4" descr="logo_brasil_fundo_transparente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384" y="6119975"/>
            <a:ext cx="1308717" cy="694230"/>
          </a:xfrm>
          <a:prstGeom prst="rect">
            <a:avLst/>
          </a:prstGeom>
        </p:spPr>
      </p:pic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19177DC6-B4F8-47B1-A193-2D6EC48EB199}"/>
              </a:ext>
            </a:extLst>
          </p:cNvPr>
          <p:cNvSpPr txBox="1">
            <a:spLocks/>
          </p:cNvSpPr>
          <p:nvPr/>
        </p:nvSpPr>
        <p:spPr>
          <a:xfrm>
            <a:off x="681239" y="1704919"/>
            <a:ext cx="10025533" cy="38672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PTU de Aviso - PTU A520 e A525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DD6A50B9-4462-4AF4-8602-3555585AF839}"/>
              </a:ext>
            </a:extLst>
          </p:cNvPr>
          <p:cNvSpPr txBox="1">
            <a:spLocks/>
          </p:cNvSpPr>
          <p:nvPr/>
        </p:nvSpPr>
        <p:spPr>
          <a:xfrm>
            <a:off x="133699" y="2080841"/>
            <a:ext cx="7886700" cy="43587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endParaRPr lang="pt-BR" sz="1400" dirty="0">
              <a:solidFill>
                <a:prstClr val="black"/>
              </a:solidFill>
              <a:latin typeface="Calibri" panose="020F0502020204030204"/>
            </a:endParaRPr>
          </a:p>
          <a:p>
            <a:pPr lvl="2"/>
            <a:r>
              <a:rPr lang="pt-BR" sz="1400" dirty="0">
                <a:solidFill>
                  <a:prstClr val="black"/>
                </a:solidFill>
                <a:latin typeface="Calibri" panose="020F0502020204030204"/>
              </a:rPr>
              <a:t>Aviso (Princípio da competência – Contábil)</a:t>
            </a:r>
          </a:p>
          <a:p>
            <a:pPr lvl="2"/>
            <a:r>
              <a:rPr lang="pt-BR" sz="1400" dirty="0" err="1">
                <a:solidFill>
                  <a:prstClr val="black"/>
                </a:solidFill>
                <a:latin typeface="Calibri" panose="020F0502020204030204"/>
              </a:rPr>
              <a:t>LoteGuia</a:t>
            </a:r>
            <a:r>
              <a:rPr lang="pt-BR" sz="1400" dirty="0">
                <a:solidFill>
                  <a:prstClr val="black"/>
                </a:solidFill>
                <a:latin typeface="Calibri" panose="020F0502020204030204"/>
              </a:rPr>
              <a:t> da TISS no mesmo mês do conhecimento da</a:t>
            </a:r>
            <a:r>
              <a:rPr lang="pt-BR" sz="1400" b="1" dirty="0">
                <a:solidFill>
                  <a:prstClr val="black"/>
                </a:solidFill>
                <a:latin typeface="Calibri" panose="020F0502020204030204"/>
              </a:rPr>
              <a:t> B</a:t>
            </a:r>
          </a:p>
          <a:p>
            <a:endParaRPr lang="pt-BR" dirty="0">
              <a:solidFill>
                <a:prstClr val="black"/>
              </a:solidFill>
              <a:latin typeface="Calibri" panose="020F0502020204030204"/>
            </a:endParaRPr>
          </a:p>
          <a:p>
            <a:endParaRPr lang="pt-BR" dirty="0">
              <a:solidFill>
                <a:prstClr val="black"/>
              </a:solidFill>
              <a:latin typeface="Calibri" panose="020F0502020204030204"/>
            </a:endParaRPr>
          </a:p>
          <a:p>
            <a:endParaRPr lang="pt-BR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82754E07-E047-43CA-8FBB-F391543F025E}"/>
              </a:ext>
            </a:extLst>
          </p:cNvPr>
          <p:cNvSpPr/>
          <p:nvPr/>
        </p:nvSpPr>
        <p:spPr>
          <a:xfrm>
            <a:off x="3749021" y="2988802"/>
            <a:ext cx="939788" cy="701660"/>
          </a:xfrm>
          <a:prstGeom prst="ellipse">
            <a:avLst/>
          </a:prstGeom>
          <a:solidFill>
            <a:srgbClr val="70AD47"/>
          </a:solidFill>
          <a:ln w="12700" cap="flat" cmpd="sng" algn="ctr">
            <a:solidFill>
              <a:srgbClr val="70AD47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515DE9E7-65A2-4750-BFD2-386510AE2261}"/>
              </a:ext>
            </a:extLst>
          </p:cNvPr>
          <p:cNvSpPr/>
          <p:nvPr/>
        </p:nvSpPr>
        <p:spPr>
          <a:xfrm>
            <a:off x="3733253" y="5087941"/>
            <a:ext cx="880688" cy="701660"/>
          </a:xfrm>
          <a:prstGeom prst="ellipse">
            <a:avLst/>
          </a:prstGeom>
          <a:solidFill>
            <a:srgbClr val="70AD47"/>
          </a:solidFill>
          <a:ln w="12700" cap="flat" cmpd="sng" algn="ctr">
            <a:solidFill>
              <a:srgbClr val="70AD47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0B59B677-E189-46B3-9080-12FC773144DA}"/>
              </a:ext>
            </a:extLst>
          </p:cNvPr>
          <p:cNvSpPr/>
          <p:nvPr/>
        </p:nvSpPr>
        <p:spPr>
          <a:xfrm>
            <a:off x="1354238" y="3087262"/>
            <a:ext cx="855134" cy="567267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</a:t>
            </a:r>
          </a:p>
        </p:txBody>
      </p:sp>
      <p:cxnSp>
        <p:nvCxnSpPr>
          <p:cNvPr id="11" name="Conector de Seta Reta 10">
            <a:extLst>
              <a:ext uri="{FF2B5EF4-FFF2-40B4-BE49-F238E27FC236}">
                <a16:creationId xmlns:a16="http://schemas.microsoft.com/office/drawing/2014/main" id="{68A9422C-77E4-4960-B6CC-EA3C6A679C77}"/>
              </a:ext>
            </a:extLst>
          </p:cNvPr>
          <p:cNvCxnSpPr>
            <a:cxnSpLocks/>
          </p:cNvCxnSpPr>
          <p:nvPr/>
        </p:nvCxnSpPr>
        <p:spPr>
          <a:xfrm>
            <a:off x="2407640" y="3370896"/>
            <a:ext cx="1143114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2" name="Conector de Seta Reta 11">
            <a:extLst>
              <a:ext uri="{FF2B5EF4-FFF2-40B4-BE49-F238E27FC236}">
                <a16:creationId xmlns:a16="http://schemas.microsoft.com/office/drawing/2014/main" id="{403363E4-97A3-4B7B-939A-A1068FB8BC4D}"/>
              </a:ext>
            </a:extLst>
          </p:cNvPr>
          <p:cNvCxnSpPr>
            <a:cxnSpLocks/>
          </p:cNvCxnSpPr>
          <p:nvPr/>
        </p:nvCxnSpPr>
        <p:spPr>
          <a:xfrm>
            <a:off x="4040886" y="3816704"/>
            <a:ext cx="0" cy="1164638"/>
          </a:xfrm>
          <a:prstGeom prst="straightConnector1">
            <a:avLst/>
          </a:prstGeom>
          <a:noFill/>
          <a:ln w="19050" cap="flat" cmpd="sng" algn="ctr">
            <a:solidFill>
              <a:srgbClr val="C00000"/>
            </a:solidFill>
            <a:prstDash val="lgDash"/>
            <a:miter lim="800000"/>
            <a:tailEnd type="triangle"/>
          </a:ln>
          <a:effectLst/>
        </p:spPr>
      </p:cxnSp>
      <p:cxnSp>
        <p:nvCxnSpPr>
          <p:cNvPr id="13" name="Conector de Seta Reta 12">
            <a:extLst>
              <a:ext uri="{FF2B5EF4-FFF2-40B4-BE49-F238E27FC236}">
                <a16:creationId xmlns:a16="http://schemas.microsoft.com/office/drawing/2014/main" id="{E9303799-4FAD-4C1E-9AEE-755B882C18A1}"/>
              </a:ext>
            </a:extLst>
          </p:cNvPr>
          <p:cNvCxnSpPr>
            <a:cxnSpLocks/>
          </p:cNvCxnSpPr>
          <p:nvPr/>
        </p:nvCxnSpPr>
        <p:spPr>
          <a:xfrm>
            <a:off x="4347086" y="3803021"/>
            <a:ext cx="0" cy="1178321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556C051E-2C2E-43E2-B2E5-3AF2ED3E3A2A}"/>
              </a:ext>
            </a:extLst>
          </p:cNvPr>
          <p:cNvSpPr txBox="1"/>
          <p:nvPr/>
        </p:nvSpPr>
        <p:spPr>
          <a:xfrm>
            <a:off x="2513652" y="3027919"/>
            <a:ext cx="8399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err="1">
                <a:solidFill>
                  <a:srgbClr val="C00000"/>
                </a:solidFill>
                <a:latin typeface="Calibri" panose="020F0502020204030204"/>
              </a:rPr>
              <a:t>LoteGuia</a:t>
            </a:r>
            <a:endParaRPr lang="pt-BR" sz="1400" dirty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A661DC66-BE57-4046-BB7B-8EACBC80CCD3}"/>
              </a:ext>
            </a:extLst>
          </p:cNvPr>
          <p:cNvSpPr txBox="1"/>
          <p:nvPr/>
        </p:nvSpPr>
        <p:spPr>
          <a:xfrm>
            <a:off x="2954990" y="3894968"/>
            <a:ext cx="880689" cy="646331"/>
          </a:xfrm>
          <a:prstGeom prst="rect">
            <a:avLst/>
          </a:prstGeom>
          <a:solidFill>
            <a:sysClr val="window" lastClr="FFFFFF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LoteGuia</a:t>
            </a:r>
            <a:r>
              <a:rPr kumimoji="0" lang="pt-BR" sz="12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(Aviso PTU A520)</a:t>
            </a:r>
            <a:endParaRPr kumimoji="0" lang="pt-BR" sz="105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4327AAC7-3915-42A4-BA15-9AE9132F2280}"/>
              </a:ext>
            </a:extLst>
          </p:cNvPr>
          <p:cNvSpPr txBox="1"/>
          <p:nvPr/>
        </p:nvSpPr>
        <p:spPr>
          <a:xfrm>
            <a:off x="4520654" y="3893031"/>
            <a:ext cx="1938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PTU A500</a:t>
            </a:r>
          </a:p>
          <a:p>
            <a:r>
              <a:rPr lang="pt-BR" sz="1000" dirty="0">
                <a:solidFill>
                  <a:prstClr val="black"/>
                </a:solidFill>
                <a:latin typeface="Calibri" panose="020F0502020204030204"/>
              </a:rPr>
              <a:t>com vinculo para </a:t>
            </a:r>
            <a:r>
              <a:rPr lang="pt-BR" sz="1000" dirty="0" err="1">
                <a:solidFill>
                  <a:prstClr val="black"/>
                </a:solidFill>
                <a:latin typeface="Calibri" panose="020F0502020204030204"/>
              </a:rPr>
              <a:t>LoteGuia</a:t>
            </a:r>
            <a:endParaRPr lang="pt-BR" sz="1000" dirty="0">
              <a:solidFill>
                <a:prstClr val="black"/>
              </a:solidFill>
              <a:latin typeface="Calibri" panose="020F0502020204030204"/>
            </a:endParaRPr>
          </a:p>
          <a:p>
            <a:r>
              <a:rPr lang="pt-BR" sz="1000" dirty="0">
                <a:solidFill>
                  <a:prstClr val="black"/>
                </a:solidFill>
                <a:latin typeface="Calibri" panose="020F0502020204030204"/>
              </a:rPr>
              <a:t>(cobrança e inform. Glosa </a:t>
            </a:r>
            <a:r>
              <a:rPr lang="pt-BR" sz="1000" dirty="0" err="1">
                <a:solidFill>
                  <a:prstClr val="black"/>
                </a:solidFill>
                <a:latin typeface="Calibri" panose="020F0502020204030204"/>
              </a:rPr>
              <a:t>Prest</a:t>
            </a:r>
            <a:r>
              <a:rPr lang="pt-BR" sz="1000" dirty="0">
                <a:solidFill>
                  <a:prstClr val="black"/>
                </a:solidFill>
                <a:latin typeface="Calibri" panose="020F0502020204030204"/>
              </a:rPr>
              <a:t>)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2D4EC175-3B3E-47B6-8DB1-9DD4E5495A5C}"/>
              </a:ext>
            </a:extLst>
          </p:cNvPr>
          <p:cNvSpPr/>
          <p:nvPr/>
        </p:nvSpPr>
        <p:spPr>
          <a:xfrm>
            <a:off x="79443" y="6276983"/>
            <a:ext cx="289455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00" dirty="0">
                <a:solidFill>
                  <a:prstClr val="black"/>
                </a:solidFill>
                <a:latin typeface="Calibri" panose="020F0502020204030204"/>
              </a:rPr>
              <a:t>P = Prestador/cooperado</a:t>
            </a:r>
          </a:p>
          <a:p>
            <a:r>
              <a:rPr lang="pt-BR" sz="900" dirty="0">
                <a:solidFill>
                  <a:prstClr val="black"/>
                </a:solidFill>
                <a:latin typeface="Calibri" panose="020F0502020204030204"/>
              </a:rPr>
              <a:t>A = Unimed detentora do contrato</a:t>
            </a:r>
          </a:p>
          <a:p>
            <a:r>
              <a:rPr lang="pt-BR" sz="900" dirty="0">
                <a:solidFill>
                  <a:prstClr val="black"/>
                </a:solidFill>
                <a:latin typeface="Calibri" panose="020F0502020204030204"/>
              </a:rPr>
              <a:t>B = Unimed do compartilhamento do Risco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DDDAA75A-A424-48C6-867C-D6AF4B32FA78}"/>
              </a:ext>
            </a:extLst>
          </p:cNvPr>
          <p:cNvSpPr txBox="1"/>
          <p:nvPr/>
        </p:nvSpPr>
        <p:spPr>
          <a:xfrm>
            <a:off x="4022607" y="3954151"/>
            <a:ext cx="2904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...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3B2952BA-25D1-47EF-BA98-88D8EEC7B481}"/>
              </a:ext>
            </a:extLst>
          </p:cNvPr>
          <p:cNvSpPr txBox="1"/>
          <p:nvPr/>
        </p:nvSpPr>
        <p:spPr>
          <a:xfrm>
            <a:off x="122032" y="5837025"/>
            <a:ext cx="3501254" cy="36933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>
                <a:lumMod val="7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9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Importante</a:t>
            </a:r>
            <a:r>
              <a:rPr kumimoji="0" lang="pt-B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Se o PTU A500 for gerado na mesma competência de cobrança do prestador, não será necessário o envio do Aviso (</a:t>
            </a:r>
            <a:r>
              <a:rPr kumimoji="0" lang="pt-BR" sz="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loteGuia</a:t>
            </a:r>
            <a:r>
              <a:rPr kumimoji="0" lang="pt-B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</p:txBody>
      </p:sp>
      <p:sp>
        <p:nvSpPr>
          <p:cNvPr id="20" name="Espaço Reservado para Conteúdo 2">
            <a:extLst>
              <a:ext uri="{FF2B5EF4-FFF2-40B4-BE49-F238E27FC236}">
                <a16:creationId xmlns:a16="http://schemas.microsoft.com/office/drawing/2014/main" id="{73088DA9-D9A9-4F9B-A064-05A484D3A6C9}"/>
              </a:ext>
            </a:extLst>
          </p:cNvPr>
          <p:cNvSpPr txBox="1">
            <a:spLocks/>
          </p:cNvSpPr>
          <p:nvPr/>
        </p:nvSpPr>
        <p:spPr>
          <a:xfrm>
            <a:off x="6874458" y="1990711"/>
            <a:ext cx="5182258" cy="43587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pt-BR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Deve acontecer dentro do Mês de cobrança do prestador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BR" sz="16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Aviso de Conhecimento</a:t>
            </a:r>
            <a:r>
              <a:rPr lang="pt-BR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BR" sz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(TISS-ANS)-&gt; </a:t>
            </a:r>
            <a:r>
              <a:rPr lang="pt-BR" sz="1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loteGuia</a:t>
            </a:r>
            <a:r>
              <a:rPr lang="pt-BR" sz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pt-BR" sz="1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RecebimentoLoteGuia</a:t>
            </a:r>
            <a:r>
              <a:rPr lang="pt-BR" sz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(PTU 520 e 525)</a:t>
            </a:r>
            <a:endParaRPr lang="pt-BR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pt-BR" sz="105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pt-BR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Data da Transação deve ser a data do conhecimento</a:t>
            </a:r>
          </a:p>
          <a:p>
            <a:pPr lvl="1"/>
            <a:r>
              <a:rPr lang="pt-BR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prestador deve ser identificado com CPF ou CNPJ</a:t>
            </a:r>
          </a:p>
          <a:p>
            <a:pPr lvl="1"/>
            <a:r>
              <a:rPr lang="pt-BR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Código e valor deve ser do Intercâmbio  (valor + taxa)</a:t>
            </a:r>
          </a:p>
          <a:p>
            <a:pPr lvl="1"/>
            <a:r>
              <a:rPr lang="pt-BR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Somente será permitida recusa de Guia se beneficiário não encontrado (inexistente)</a:t>
            </a:r>
          </a:p>
          <a:p>
            <a:pPr lvl="1"/>
            <a:r>
              <a:rPr lang="pt-BR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Aviso não poderá ser motivo de glosa pela Unimed</a:t>
            </a:r>
          </a:p>
          <a:p>
            <a:pPr lvl="1"/>
            <a:r>
              <a:rPr lang="pt-BR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Aviso pode ser enviado até o 2º dia útil do mês subsequente</a:t>
            </a:r>
          </a:p>
          <a:p>
            <a:pPr marL="514350" lvl="1" indent="0">
              <a:buFont typeface="Arial" panose="020B0604020202020204" pitchFamily="34" charset="0"/>
              <a:buNone/>
            </a:pPr>
            <a:endParaRPr lang="pt-BR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285750">
              <a:buFont typeface="Wingdings" panose="05000000000000000000" pitchFamily="2" charset="2"/>
              <a:buChar char="Ø"/>
            </a:pPr>
            <a:r>
              <a:rPr lang="pt-BR" sz="16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Opções de envio:</a:t>
            </a:r>
          </a:p>
          <a:p>
            <a:pPr marL="514350" lvl="1" indent="0">
              <a:buFont typeface="Arial" panose="020B0604020202020204" pitchFamily="34" charset="0"/>
              <a:buNone/>
            </a:pPr>
            <a:endParaRPr lang="pt-BR" sz="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buFont typeface="Wingdings" panose="05000000000000000000" pitchFamily="2" charset="2"/>
              <a:buChar char="v"/>
            </a:pPr>
            <a:r>
              <a:rPr lang="pt-BR" sz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Transação Batch (upload/download do XML) 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pt-BR" sz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Transação Online (</a:t>
            </a:r>
            <a:r>
              <a:rPr lang="pt-BR" sz="1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WebServices</a:t>
            </a:r>
            <a:r>
              <a:rPr lang="pt-BR" sz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– apenas 1 Guia </a:t>
            </a:r>
          </a:p>
          <a:p>
            <a:pPr lvl="2"/>
            <a:endParaRPr lang="pt-BR" sz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endParaRPr lang="pt-BR" sz="9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pt-BR" sz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pt-BR" sz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pt-BR" sz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51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3673BB-4487-4E7C-8D74-44F616358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PTU A500 – Cobrança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0E6224-98E8-458E-8018-F0FA645075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 </a:t>
            </a:r>
          </a:p>
        </p:txBody>
      </p:sp>
      <p:pic>
        <p:nvPicPr>
          <p:cNvPr id="5" name="Picture 4" descr="logo_brasil_fundo_transparente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384" y="6119975"/>
            <a:ext cx="1308717" cy="694230"/>
          </a:xfrm>
          <a:prstGeom prst="rect">
            <a:avLst/>
          </a:prstGeom>
        </p:spPr>
      </p:pic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E26511E7-C0C7-4F4C-9180-0EACDA4D8CC1}"/>
              </a:ext>
            </a:extLst>
          </p:cNvPr>
          <p:cNvSpPr txBox="1">
            <a:spLocks/>
          </p:cNvSpPr>
          <p:nvPr/>
        </p:nvSpPr>
        <p:spPr>
          <a:xfrm>
            <a:off x="1041009" y="1848781"/>
            <a:ext cx="9466473" cy="4358761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A500 com possibilidade do vínculo do item com o aviso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BR" sz="7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pt-BR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Chave interna até o nível da Guia: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BR" sz="1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Unimed | Data Conhecimento | Prestador | Lote Prestador | Guia Prestador | Beneficiário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BR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pt-BR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Inclusão: Lote do Prestador e Data do Conhecimento</a:t>
            </a:r>
          </a:p>
          <a:p>
            <a:pPr lvl="1"/>
            <a:r>
              <a:rPr lang="pt-BR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Identificadores: </a:t>
            </a:r>
            <a:r>
              <a:rPr lang="pt-BR" sz="2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id_continuado</a:t>
            </a:r>
            <a:r>
              <a:rPr lang="pt-BR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(S/N) e </a:t>
            </a:r>
            <a:r>
              <a:rPr lang="pt-BR" sz="2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id_aviso</a:t>
            </a:r>
            <a:r>
              <a:rPr lang="pt-BR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(S/N)</a:t>
            </a:r>
          </a:p>
          <a:p>
            <a:pPr lvl="1"/>
            <a:r>
              <a:rPr lang="pt-BR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Regras: 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pt-BR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Todos os itens enviados no </a:t>
            </a:r>
            <a:r>
              <a:rPr lang="pt-BR" sz="18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loteGuia</a:t>
            </a:r>
            <a:r>
              <a:rPr lang="pt-BR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devem estar na cobrança. 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pt-BR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Quando o item for glosado no prestador, deve ser enviado com valor cobrado zerado</a:t>
            </a:r>
          </a:p>
          <a:p>
            <a:pPr lvl="1"/>
            <a:endParaRPr lang="pt-BR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pt-BR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CNI - prazo máximo para esperar o A500 (para tratamento no monitoramento TISS)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pt-BR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Prazo do intercambio: 180 dias do atendimento</a:t>
            </a:r>
          </a:p>
          <a:p>
            <a:endParaRPr lang="pt-BR" sz="18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pt-BR" sz="18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pt-BR" sz="18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82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BE7306-3AD7-42F5-8D5E-7A80E6FBF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Cartão Magnético ( PRÉ)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D7952774-C0AA-4099-A3AE-8E9A4A652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394" y="2311801"/>
            <a:ext cx="3190995" cy="243986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12912A2C-CD69-4113-B917-87E25F3CC63B}"/>
              </a:ext>
            </a:extLst>
          </p:cNvPr>
          <p:cNvSpPr txBox="1"/>
          <p:nvPr/>
        </p:nvSpPr>
        <p:spPr>
          <a:xfrm>
            <a:off x="1218062" y="1989092"/>
            <a:ext cx="1554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/>
              <a:t>Modelo PTU 5.1a :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4A5E537E-DC84-4811-B76A-218CB1BD6793}"/>
              </a:ext>
            </a:extLst>
          </p:cNvPr>
          <p:cNvSpPr/>
          <p:nvPr/>
        </p:nvSpPr>
        <p:spPr>
          <a:xfrm>
            <a:off x="1218062" y="5110044"/>
            <a:ext cx="4834584" cy="1569660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pt-BR" sz="1100" b="1" dirty="0">
                <a:solidFill>
                  <a:schemeClr val="tx2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RN 430:</a:t>
            </a:r>
          </a:p>
          <a:p>
            <a:pPr algn="just">
              <a:spcAft>
                <a:spcPts val="0"/>
              </a:spcAft>
            </a:pPr>
            <a:r>
              <a:rPr lang="pt-BR" sz="11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...</a:t>
            </a:r>
          </a:p>
          <a:p>
            <a:pPr algn="just">
              <a:spcAft>
                <a:spcPts val="0"/>
              </a:spcAft>
            </a:pPr>
            <a:r>
              <a:rPr lang="pt-BR" sz="11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Art. 7º A operadora contratada deve informar ao beneficiário .....</a:t>
            </a:r>
            <a:endParaRPr lang="pt-BR" sz="1050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pt-BR" sz="11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pt-BR" sz="1000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pt-BR" sz="105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Parágrafo único. Todo o material fornecido aos beneficiários para obter acesso aos serviços de assistência à saúde pela intermediação da operadora prestadora, </a:t>
            </a:r>
            <a:r>
              <a:rPr lang="pt-BR" sz="1050" b="1" u="sng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inclusive cartão de identificação</a:t>
            </a:r>
            <a:r>
              <a:rPr lang="pt-BR" sz="105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deve informar o título do estabelecimento (nome fantasia) e o número de registro perante a ANS da operadora contratada.</a:t>
            </a:r>
          </a:p>
          <a:p>
            <a:pPr algn="just">
              <a:spcAft>
                <a:spcPts val="0"/>
              </a:spcAft>
            </a:pPr>
            <a:endParaRPr lang="pt-BR" sz="10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CA221599-27E9-4CAE-AEDC-49B34EF7DCC7}"/>
              </a:ext>
            </a:extLst>
          </p:cNvPr>
          <p:cNvSpPr txBox="1"/>
          <p:nvPr/>
        </p:nvSpPr>
        <p:spPr>
          <a:xfrm>
            <a:off x="6615071" y="1897140"/>
            <a:ext cx="42048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b="1" dirty="0"/>
              <a:t>Modelo de compartilhamento de risco PTU 5.2:</a:t>
            </a:r>
          </a:p>
        </p:txBody>
      </p:sp>
      <p:sp>
        <p:nvSpPr>
          <p:cNvPr id="10" name="Espaço Reservado para Conteúdo 2">
            <a:extLst>
              <a:ext uri="{FF2B5EF4-FFF2-40B4-BE49-F238E27FC236}">
                <a16:creationId xmlns:a16="http://schemas.microsoft.com/office/drawing/2014/main" id="{85D570E0-9AF2-4285-9159-24FA6D84E196}"/>
              </a:ext>
            </a:extLst>
          </p:cNvPr>
          <p:cNvSpPr txBox="1">
            <a:spLocks/>
          </p:cNvSpPr>
          <p:nvPr/>
        </p:nvSpPr>
        <p:spPr>
          <a:xfrm>
            <a:off x="6694638" y="5723503"/>
            <a:ext cx="4724602" cy="9562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1200" b="1" dirty="0">
                <a:solidFill>
                  <a:schemeClr val="tx2"/>
                </a:solidFill>
              </a:rPr>
              <a:t>Emissão de cartão</a:t>
            </a:r>
            <a:r>
              <a:rPr lang="pt-BR" sz="1200" dirty="0">
                <a:solidFill>
                  <a:schemeClr val="tx2"/>
                </a:solidFill>
              </a:rPr>
              <a:t>:</a:t>
            </a:r>
            <a:endParaRPr lang="pt-BR" sz="600" dirty="0">
              <a:solidFill>
                <a:schemeClr val="tx2"/>
              </a:solidFill>
            </a:endParaRPr>
          </a:p>
          <a:p>
            <a:r>
              <a:rPr lang="pt-BR" sz="1100" dirty="0">
                <a:solidFill>
                  <a:schemeClr val="tx2"/>
                </a:solidFill>
              </a:rPr>
              <a:t>Inclusão do nome da Unimed do Compartilhamento</a:t>
            </a:r>
            <a:endParaRPr lang="pt-BR" dirty="0">
              <a:solidFill>
                <a:schemeClr val="tx2"/>
              </a:solidFill>
            </a:endParaRPr>
          </a:p>
          <a:p>
            <a:r>
              <a:rPr lang="pt-BR" sz="1200" dirty="0">
                <a:solidFill>
                  <a:schemeClr val="tx2"/>
                </a:solidFill>
              </a:rPr>
              <a:t>Alterar o termo “repasse” para “Compartilhamento de risco”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D105A861-66E8-4F63-97A3-025F6DBA4B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4019" y="2414993"/>
            <a:ext cx="4539775" cy="2934327"/>
          </a:xfrm>
          <a:prstGeom prst="rect">
            <a:avLst/>
          </a:prstGeom>
        </p:spPr>
      </p:pic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DB69EE6E-A517-468D-B50D-695282FB1E2E}"/>
              </a:ext>
            </a:extLst>
          </p:cNvPr>
          <p:cNvSpPr/>
          <p:nvPr/>
        </p:nvSpPr>
        <p:spPr>
          <a:xfrm>
            <a:off x="9970429" y="2484906"/>
            <a:ext cx="965200" cy="29633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Seta: para a Direita 12">
            <a:extLst>
              <a:ext uri="{FF2B5EF4-FFF2-40B4-BE49-F238E27FC236}">
                <a16:creationId xmlns:a16="http://schemas.microsoft.com/office/drawing/2014/main" id="{7260E833-3D9A-49E6-A2A8-7D5A6DED89B1}"/>
              </a:ext>
            </a:extLst>
          </p:cNvPr>
          <p:cNvSpPr/>
          <p:nvPr/>
        </p:nvSpPr>
        <p:spPr>
          <a:xfrm rot="9754918">
            <a:off x="10843282" y="4527485"/>
            <a:ext cx="616695" cy="29633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Seta: para a Direita 13">
            <a:extLst>
              <a:ext uri="{FF2B5EF4-FFF2-40B4-BE49-F238E27FC236}">
                <a16:creationId xmlns:a16="http://schemas.microsoft.com/office/drawing/2014/main" id="{2C2A67B4-ECB8-4032-BDCC-5E9E58CDFFB5}"/>
              </a:ext>
            </a:extLst>
          </p:cNvPr>
          <p:cNvSpPr/>
          <p:nvPr/>
        </p:nvSpPr>
        <p:spPr>
          <a:xfrm>
            <a:off x="4489933" y="3391220"/>
            <a:ext cx="1828800" cy="46139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727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34E897-C428-4D70-99B4-1B36E7C04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Resumo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7E76DB03-69C2-495C-B15A-5347BA71F685}"/>
              </a:ext>
            </a:extLst>
          </p:cNvPr>
          <p:cNvSpPr/>
          <p:nvPr/>
        </p:nvSpPr>
        <p:spPr>
          <a:xfrm>
            <a:off x="661352" y="1665700"/>
            <a:ext cx="9423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</a:rPr>
              <a:t>Mapa do atendimento entre </a:t>
            </a:r>
            <a:r>
              <a:rPr kumimoji="0" lang="pt-BR" sz="2400" b="1" i="0" u="none" strike="noStrike" kern="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</a:rPr>
              <a:t>Unimeds</a:t>
            </a:r>
            <a:r>
              <a:rPr kumimoji="0" lang="pt-BR" sz="2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</a:rPr>
              <a:t> – </a:t>
            </a:r>
            <a:r>
              <a:rPr kumimoji="0" lang="pt-BR" sz="2400" b="1" i="0" u="none" strike="noStrike" kern="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</a:rPr>
              <a:t>PTUs</a:t>
            </a:r>
            <a:r>
              <a:rPr kumimoji="0" lang="pt-BR" sz="2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</a:rPr>
              <a:t> envolvidos: </a:t>
            </a:r>
          </a:p>
        </p:txBody>
      </p:sp>
      <p:graphicFrame>
        <p:nvGraphicFramePr>
          <p:cNvPr id="19" name="Diagrama 18">
            <a:extLst>
              <a:ext uri="{FF2B5EF4-FFF2-40B4-BE49-F238E27FC236}">
                <a16:creationId xmlns:a16="http://schemas.microsoft.com/office/drawing/2014/main" id="{C4CC2374-468E-4C01-834E-BC1356902C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1427893"/>
              </p:ext>
            </p:extLst>
          </p:nvPr>
        </p:nvGraphicFramePr>
        <p:xfrm>
          <a:off x="233664" y="1566186"/>
          <a:ext cx="7635630" cy="5040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CaixaDeTexto 19">
            <a:extLst>
              <a:ext uri="{FF2B5EF4-FFF2-40B4-BE49-F238E27FC236}">
                <a16:creationId xmlns:a16="http://schemas.microsoft.com/office/drawing/2014/main" id="{40962C9B-76F3-4053-AA95-A92B53C6A43B}"/>
              </a:ext>
            </a:extLst>
          </p:cNvPr>
          <p:cNvSpPr txBox="1"/>
          <p:nvPr/>
        </p:nvSpPr>
        <p:spPr>
          <a:xfrm>
            <a:off x="6983833" y="3879375"/>
            <a:ext cx="28028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Quem emite cartão é a Unimed B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Lista de beneficiários/período – PTU A100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Cobrança mensalidade – PTU A800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Utilização do Beneficiário – PTU A700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Unimed A - envia TISS para ANS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Unimed B – envia </a:t>
            </a:r>
            <a:r>
              <a:rPr lang="pt-BR" sz="1100" dirty="0" err="1">
                <a:solidFill>
                  <a:prstClr val="black"/>
                </a:solidFill>
                <a:latin typeface="Calibri" panose="020F0502020204030204"/>
              </a:rPr>
              <a:t>Diops</a:t>
            </a:r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 (41-Desp.Assist)</a:t>
            </a:r>
          </a:p>
        </p:txBody>
      </p: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00F8F3F2-E47D-414B-8913-06C8C1DBCFA1}"/>
              </a:ext>
            </a:extLst>
          </p:cNvPr>
          <p:cNvCxnSpPr/>
          <p:nvPr/>
        </p:nvCxnSpPr>
        <p:spPr>
          <a:xfrm>
            <a:off x="6993359" y="3906010"/>
            <a:ext cx="0" cy="758093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A7C1BA00-7529-4223-B57F-7A450AE3C52C}"/>
              </a:ext>
            </a:extLst>
          </p:cNvPr>
          <p:cNvSpPr txBox="1"/>
          <p:nvPr/>
        </p:nvSpPr>
        <p:spPr>
          <a:xfrm>
            <a:off x="7038324" y="5776086"/>
            <a:ext cx="29008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Quem emite cartão é a Unimed A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Lista de beneficiários/período – PTU A100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100" dirty="0">
                <a:solidFill>
                  <a:srgbClr val="E7E6E6">
                    <a:lumMod val="25000"/>
                  </a:srgbClr>
                </a:solidFill>
                <a:latin typeface="Calibri" panose="020F0502020204030204"/>
              </a:rPr>
              <a:t>Aviso de Cobrança – PTU A520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Cobrança/Utilização – PTU A500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Unimed A - envia TISS para ANS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Unimed B – envia </a:t>
            </a:r>
            <a:r>
              <a:rPr lang="pt-BR" sz="1100" dirty="0" err="1">
                <a:solidFill>
                  <a:prstClr val="black"/>
                </a:solidFill>
                <a:latin typeface="Calibri" panose="020F0502020204030204"/>
              </a:rPr>
              <a:t>Diops</a:t>
            </a:r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 (41-Desp.Assist)</a:t>
            </a:r>
          </a:p>
        </p:txBody>
      </p: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A6E40E11-72D8-4F13-A3E8-28D60D5EDBDD}"/>
              </a:ext>
            </a:extLst>
          </p:cNvPr>
          <p:cNvCxnSpPr>
            <a:cxnSpLocks/>
          </p:cNvCxnSpPr>
          <p:nvPr/>
        </p:nvCxnSpPr>
        <p:spPr>
          <a:xfrm flipH="1">
            <a:off x="6983835" y="5943600"/>
            <a:ext cx="9524" cy="823609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pic>
        <p:nvPicPr>
          <p:cNvPr id="24" name="Imagem 23">
            <a:extLst>
              <a:ext uri="{FF2B5EF4-FFF2-40B4-BE49-F238E27FC236}">
                <a16:creationId xmlns:a16="http://schemas.microsoft.com/office/drawing/2014/main" id="{0E3BFB61-EA30-49C5-AF63-3117D7FA03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34087" y="3348064"/>
            <a:ext cx="2108677" cy="1362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769472BD-5B95-4D9A-A600-9193F45D213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48895" y="4841719"/>
            <a:ext cx="1743075" cy="771525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Seta: para a Direita 25">
            <a:extLst>
              <a:ext uri="{FF2B5EF4-FFF2-40B4-BE49-F238E27FC236}">
                <a16:creationId xmlns:a16="http://schemas.microsoft.com/office/drawing/2014/main" id="{9E97F790-FEAA-4D76-B3A7-501572949B1D}"/>
              </a:ext>
            </a:extLst>
          </p:cNvPr>
          <p:cNvSpPr/>
          <p:nvPr/>
        </p:nvSpPr>
        <p:spPr>
          <a:xfrm rot="4120703">
            <a:off x="11153450" y="4749147"/>
            <a:ext cx="307091" cy="131864"/>
          </a:xfrm>
          <a:prstGeom prst="rightArrow">
            <a:avLst/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E0E6B7B3-8F3D-423E-8D8F-61B521549F58}"/>
              </a:ext>
            </a:extLst>
          </p:cNvPr>
          <p:cNvSpPr txBox="1"/>
          <p:nvPr/>
        </p:nvSpPr>
        <p:spPr>
          <a:xfrm>
            <a:off x="7136233" y="2273042"/>
            <a:ext cx="28028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Quem emite cartão é a Unimed A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100" dirty="0">
                <a:solidFill>
                  <a:srgbClr val="5B5C65"/>
                </a:solidFill>
                <a:latin typeface="Calibri" panose="020F0502020204030204"/>
              </a:rPr>
              <a:t>Aviso de Cobrança – PTU A520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Cobrança/Utilização – PTU A500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Unimed A – envia TISS e </a:t>
            </a:r>
            <a:r>
              <a:rPr lang="pt-BR" sz="1100" dirty="0" err="1">
                <a:solidFill>
                  <a:prstClr val="black"/>
                </a:solidFill>
                <a:latin typeface="Calibri" panose="020F0502020204030204"/>
              </a:rPr>
              <a:t>Diops</a:t>
            </a:r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 (41)</a:t>
            </a:r>
          </a:p>
        </p:txBody>
      </p:sp>
      <p:cxnSp>
        <p:nvCxnSpPr>
          <p:cNvPr id="28" name="Conector reto 27">
            <a:extLst>
              <a:ext uri="{FF2B5EF4-FFF2-40B4-BE49-F238E27FC236}">
                <a16:creationId xmlns:a16="http://schemas.microsoft.com/office/drawing/2014/main" id="{699DEFAC-2FAD-4DDF-B1C7-246C0DFC28EB}"/>
              </a:ext>
            </a:extLst>
          </p:cNvPr>
          <p:cNvCxnSpPr/>
          <p:nvPr/>
        </p:nvCxnSpPr>
        <p:spPr>
          <a:xfrm>
            <a:off x="7136234" y="2246537"/>
            <a:ext cx="0" cy="758093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9" name="Retângulo 28">
            <a:extLst>
              <a:ext uri="{FF2B5EF4-FFF2-40B4-BE49-F238E27FC236}">
                <a16:creationId xmlns:a16="http://schemas.microsoft.com/office/drawing/2014/main" id="{A9465153-BCCC-48EA-8315-51414018F1FA}"/>
              </a:ext>
            </a:extLst>
          </p:cNvPr>
          <p:cNvSpPr/>
          <p:nvPr/>
        </p:nvSpPr>
        <p:spPr>
          <a:xfrm>
            <a:off x="86714" y="6302660"/>
            <a:ext cx="35716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200" dirty="0">
                <a:solidFill>
                  <a:prstClr val="black"/>
                </a:solidFill>
                <a:latin typeface="Calibri" panose="020F0502020204030204"/>
              </a:rPr>
              <a:t>Unimed A = Detentora do contrato</a:t>
            </a:r>
          </a:p>
          <a:p>
            <a:r>
              <a:rPr lang="pt-BR" sz="1200" dirty="0">
                <a:solidFill>
                  <a:prstClr val="black"/>
                </a:solidFill>
                <a:latin typeface="Calibri" panose="020F0502020204030204"/>
              </a:rPr>
              <a:t>Unimed B = Unimed do compartilhamento/Prestadora</a:t>
            </a:r>
          </a:p>
        </p:txBody>
      </p:sp>
    </p:spTree>
    <p:extLst>
      <p:ext uri="{BB962C8B-B14F-4D97-AF65-F5344CB8AC3E}">
        <p14:creationId xmlns:p14="http://schemas.microsoft.com/office/powerpoint/2010/main" val="384782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Diretoria de Administração e Finanças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Tecnologia</a:t>
            </a:r>
            <a:r>
              <a:rPr lang="en-US" dirty="0"/>
              <a:t>  da </a:t>
            </a:r>
            <a:r>
              <a:rPr lang="en-US" dirty="0" err="1"/>
              <a:t>Informação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36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14FA6909-F034-4E57-AD2E-175240D65A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b="0" dirty="0"/>
              <a:t>Viviane Vieira Malta</a:t>
            </a:r>
          </a:p>
        </p:txBody>
      </p:sp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id="{6B67169F-BC95-49EF-9A46-6E48A12A05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t-BR" dirty="0"/>
              <a:t>Diretoria de Administração e Finanças</a:t>
            </a:r>
          </a:p>
        </p:txBody>
      </p:sp>
      <p:sp>
        <p:nvSpPr>
          <p:cNvPr id="11" name="Espaço Reservado para Texto 10">
            <a:extLst>
              <a:ext uri="{FF2B5EF4-FFF2-40B4-BE49-F238E27FC236}">
                <a16:creationId xmlns:a16="http://schemas.microsoft.com/office/drawing/2014/main" id="{D943D2CF-5657-4AB5-8FB2-0B0D4560D0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b="0" dirty="0"/>
              <a:t>Luciana Y Tamada</a:t>
            </a:r>
          </a:p>
        </p:txBody>
      </p:sp>
      <p:sp>
        <p:nvSpPr>
          <p:cNvPr id="12" name="Espaço Reservado para Texto 11">
            <a:extLst>
              <a:ext uri="{FF2B5EF4-FFF2-40B4-BE49-F238E27FC236}">
                <a16:creationId xmlns:a16="http://schemas.microsoft.com/office/drawing/2014/main" id="{6B965F6A-0F04-4FEA-B6F8-C02D31A86BB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t-BR" dirty="0"/>
              <a:t>Tecnologia da Informação</a:t>
            </a:r>
          </a:p>
        </p:txBody>
      </p:sp>
      <p:sp>
        <p:nvSpPr>
          <p:cNvPr id="13" name="Espaço Reservado para Texto 12">
            <a:extLst>
              <a:ext uri="{FF2B5EF4-FFF2-40B4-BE49-F238E27FC236}">
                <a16:creationId xmlns:a16="http://schemas.microsoft.com/office/drawing/2014/main" id="{6A9BF9EB-77DB-491F-9C13-F23E4EFF99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t-B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7174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7521E2-0D9F-427C-96B1-0B2C57492B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RN e Cronologia</a:t>
            </a:r>
          </a:p>
        </p:txBody>
      </p:sp>
      <p:pic>
        <p:nvPicPr>
          <p:cNvPr id="4" name="Picture 3" descr="logo_brasil_fundo_transparente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4660" y="433728"/>
            <a:ext cx="1308717" cy="694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23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E6660DBA-4FCC-4393-BE69-0198013C78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9286" y="4094518"/>
            <a:ext cx="3069949" cy="1944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E7E3134-61DF-461D-9104-B3229AADB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Trabalho dos Grupos Técnicos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9436C3A-FE79-4AF2-A0D0-BF4B41E6DA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900" dirty="0"/>
              <a:t>...</a:t>
            </a:r>
          </a:p>
          <a:p>
            <a:pPr marL="0" indent="0">
              <a:buNone/>
            </a:pPr>
            <a:r>
              <a:rPr lang="pt-BR" sz="1400" b="1" dirty="0"/>
              <a:t>10/01/2018 – Comissão do PTU - RN 430/2017</a:t>
            </a:r>
          </a:p>
          <a:p>
            <a:pPr marL="0" indent="0">
              <a:buNone/>
            </a:pPr>
            <a:r>
              <a:rPr lang="pt-BR" sz="1400" b="1" dirty="0"/>
              <a:t>07 e 08/02/2018 – Comissão PTU – RN 430 e PTU 520</a:t>
            </a:r>
          </a:p>
          <a:p>
            <a:pPr marL="0" indent="0">
              <a:buNone/>
            </a:pPr>
            <a:r>
              <a:rPr lang="pt-BR" sz="1400" b="1" dirty="0"/>
              <a:t>28/02/2018 – Comissão PTU – RN 430</a:t>
            </a:r>
          </a:p>
          <a:p>
            <a:pPr marL="0" indent="0">
              <a:buNone/>
            </a:pPr>
            <a:r>
              <a:rPr lang="pt-BR" sz="1400" b="1" dirty="0"/>
              <a:t>06/03/2018 – CATI – aprovação do Manual do PTU 10.0 e Cartão 5.2</a:t>
            </a:r>
          </a:p>
          <a:p>
            <a:pPr marL="0" indent="0">
              <a:buNone/>
            </a:pPr>
            <a:r>
              <a:rPr lang="pt-BR" sz="1400" b="1" dirty="0"/>
              <a:t>14/03/2018 - Publicação Manual PTU 10.0</a:t>
            </a:r>
          </a:p>
          <a:p>
            <a:pPr marL="0" indent="0">
              <a:buNone/>
            </a:pPr>
            <a:r>
              <a:rPr lang="pt-BR" sz="1400" b="1" dirty="0"/>
              <a:t>19/03/2018 – Reunião com Fornecedores - RN 430 e PTU Aviso</a:t>
            </a:r>
          </a:p>
          <a:p>
            <a:pPr marL="0" indent="0">
              <a:buNone/>
            </a:pPr>
            <a:r>
              <a:rPr lang="pt-BR" sz="1400" b="1" dirty="0"/>
              <a:t>27/03/2018 – Publicação do Cartão Magnético 5.2</a:t>
            </a:r>
          </a:p>
          <a:p>
            <a:pPr marL="0" indent="0">
              <a:buNone/>
            </a:pPr>
            <a:r>
              <a:rPr lang="pt-BR" sz="1400" b="1" dirty="0"/>
              <a:t>05/06/2018 – Reunião com Fornecedores de Sistemas</a:t>
            </a:r>
          </a:p>
          <a:p>
            <a:pPr marL="0" indent="0">
              <a:buNone/>
            </a:pPr>
            <a:r>
              <a:rPr lang="pt-BR" sz="1400" b="1" dirty="0"/>
              <a:t>31/07/2018 – Plantão de Dúvidas Multidisciplinar</a:t>
            </a:r>
          </a:p>
        </p:txBody>
      </p:sp>
      <p:pic>
        <p:nvPicPr>
          <p:cNvPr id="5" name="Picture 4" descr="logo_brasil_fundo_transparente_WE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384" y="6119975"/>
            <a:ext cx="1308717" cy="69423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8E12E96A-F4DA-48BB-AF4B-3153CABE780A}"/>
              </a:ext>
            </a:extLst>
          </p:cNvPr>
          <p:cNvSpPr/>
          <p:nvPr/>
        </p:nvSpPr>
        <p:spPr>
          <a:xfrm>
            <a:off x="7686261" y="1662497"/>
            <a:ext cx="4178990" cy="135421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pt-BR" sz="1600" b="1" cap="all" dirty="0">
                <a:solidFill>
                  <a:srgbClr val="000000"/>
                </a:solidFill>
                <a:latin typeface="Arial" panose="020B0604020202020204" pitchFamily="34" charset="0"/>
              </a:rPr>
              <a:t>RESOLUÇÃO NORMATIVA - RN Nº 430, DE 7 DE DEZEMBRO DE 2017</a:t>
            </a:r>
          </a:p>
          <a:p>
            <a:pPr algn="r"/>
            <a:endParaRPr lang="pt-BR" sz="1400" b="1" cap="all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r"/>
            <a:r>
              <a:rPr lang="pt-BR" sz="1200" i="1" dirty="0">
                <a:solidFill>
                  <a:srgbClr val="000000"/>
                </a:solidFill>
                <a:latin typeface="Arial" panose="020B0604020202020204" pitchFamily="34" charset="0"/>
              </a:rPr>
              <a:t>Dispõe sobre as operações de compartilhamento da gestão de riscos envolvendo operadoras de plano de assistência à saúde </a:t>
            </a:r>
            <a:endParaRPr lang="pt-BR" sz="1200" b="0" i="1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CA00C8C4-9805-47B8-A368-48000DF9FB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9743" y="3397799"/>
            <a:ext cx="3069949" cy="1973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8828559C-0298-4832-B0B9-0EC21177E5FB}"/>
              </a:ext>
            </a:extLst>
          </p:cNvPr>
          <p:cNvSpPr txBox="1"/>
          <p:nvPr/>
        </p:nvSpPr>
        <p:spPr>
          <a:xfrm flipH="1">
            <a:off x="838200" y="5186672"/>
            <a:ext cx="4922188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2000" b="1" dirty="0"/>
              <a:t>PTU Batch 10.0 - Vigência: 02/07/2018</a:t>
            </a:r>
          </a:p>
        </p:txBody>
      </p:sp>
    </p:spTree>
    <p:extLst>
      <p:ext uri="{BB962C8B-B14F-4D97-AF65-F5344CB8AC3E}">
        <p14:creationId xmlns:p14="http://schemas.microsoft.com/office/powerpoint/2010/main" val="211417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7E3134-61DF-461D-9104-B3229AADB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RN 430 – Compartilhamento de Riscos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9436C3A-FE79-4AF2-A0D0-BF4B41E6DA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1800" b="1" dirty="0"/>
              <a:t>Atendimento no Sistema Unimed em PÓS</a:t>
            </a:r>
          </a:p>
        </p:txBody>
      </p:sp>
      <p:pic>
        <p:nvPicPr>
          <p:cNvPr id="5" name="Picture 4" descr="logo_brasil_fundo_transparente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384" y="6119975"/>
            <a:ext cx="1308717" cy="694230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177FBC48-575C-4E82-82FF-DCABFF28D0EE}"/>
              </a:ext>
            </a:extLst>
          </p:cNvPr>
          <p:cNvSpPr/>
          <p:nvPr/>
        </p:nvSpPr>
        <p:spPr>
          <a:xfrm>
            <a:off x="6747101" y="4674708"/>
            <a:ext cx="4227582" cy="1308050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Diferença com a RN430</a:t>
            </a:r>
            <a:r>
              <a:rPr kumimoji="0" lang="pt-BR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pt-BR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Eventual</a:t>
            </a:r>
            <a:r>
              <a:rPr kumimoji="0" lang="pt-BR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=&gt; Unimed</a:t>
            </a:r>
            <a:r>
              <a:rPr kumimoji="0" lang="pt-BR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 </a:t>
            </a:r>
            <a:r>
              <a:rPr kumimoji="0" lang="pt-BR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contabiliza despesa assistencial</a:t>
            </a: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pt-BR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Habitual</a:t>
            </a:r>
            <a:r>
              <a:rPr kumimoji="0" lang="pt-BR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=&gt; Unimed</a:t>
            </a:r>
            <a:r>
              <a:rPr kumimoji="0" lang="pt-BR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B </a:t>
            </a:r>
            <a:r>
              <a:rPr kumimoji="0" lang="pt-BR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contabiliza despesa assistencial</a:t>
            </a:r>
          </a:p>
          <a:p>
            <a:pPr marL="285750" marR="0" lvl="0" indent="-28575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lang="pt-BR" sz="1100" kern="0" dirty="0">
              <a:solidFill>
                <a:prstClr val="black"/>
              </a:solidFill>
              <a:latin typeface="Calibri"/>
            </a:endParaRPr>
          </a:p>
          <a:p>
            <a:pPr marR="0" lvl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BR" sz="1100" kern="0" noProof="0" dirty="0">
                <a:solidFill>
                  <a:prstClr val="black"/>
                </a:solidFill>
                <a:latin typeface="Calibri"/>
              </a:rPr>
              <a:t>Importante: quem envia a TISS para ANS </a:t>
            </a:r>
            <a:r>
              <a:rPr lang="pt-BR" sz="1100" u="sng" kern="0" noProof="0" dirty="0">
                <a:solidFill>
                  <a:prstClr val="black"/>
                </a:solidFill>
                <a:latin typeface="Calibri"/>
              </a:rPr>
              <a:t>sempre</a:t>
            </a:r>
            <a:r>
              <a:rPr lang="pt-BR" sz="1100" kern="0" noProof="0" dirty="0">
                <a:solidFill>
                  <a:prstClr val="black"/>
                </a:solidFill>
                <a:latin typeface="Calibri"/>
              </a:rPr>
              <a:t> é a Unimed </a:t>
            </a:r>
            <a:r>
              <a:rPr lang="pt-BR" sz="1100" b="1" kern="0" noProof="0" dirty="0">
                <a:solidFill>
                  <a:prstClr val="black"/>
                </a:solidFill>
                <a:latin typeface="Calibri"/>
              </a:rPr>
              <a:t>A</a:t>
            </a:r>
            <a:endParaRPr kumimoji="0" lang="pt-BR" sz="11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75D35AA3-88EB-4B44-9635-BA6655A199B6}"/>
              </a:ext>
            </a:extLst>
          </p:cNvPr>
          <p:cNvSpPr/>
          <p:nvPr/>
        </p:nvSpPr>
        <p:spPr>
          <a:xfrm>
            <a:off x="1443333" y="2757743"/>
            <a:ext cx="3729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pt-BR" sz="1000" b="1" dirty="0">
                <a:solidFill>
                  <a:prstClr val="black"/>
                </a:solidFill>
                <a:latin typeface="Calibri"/>
              </a:rPr>
              <a:t>A = Unimed detentora do contrato com o beneficiário</a:t>
            </a:r>
          </a:p>
          <a:p>
            <a:pPr defTabSz="457200"/>
            <a:r>
              <a:rPr lang="pt-BR" sz="1000" b="1" dirty="0">
                <a:solidFill>
                  <a:prstClr val="black"/>
                </a:solidFill>
                <a:latin typeface="Calibri"/>
              </a:rPr>
              <a:t>B = Unimed Prestadora detém o contrato com o Prestador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2F3600BE-9980-4084-963A-BA1B67350A73}"/>
              </a:ext>
            </a:extLst>
          </p:cNvPr>
          <p:cNvSpPr/>
          <p:nvPr/>
        </p:nvSpPr>
        <p:spPr>
          <a:xfrm>
            <a:off x="1551812" y="3606810"/>
            <a:ext cx="695345" cy="640460"/>
          </a:xfrm>
          <a:prstGeom prst="ellipse">
            <a:avLst/>
          </a:prstGeom>
          <a:solidFill>
            <a:srgbClr val="F79646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3210A3A6-3860-4512-9659-BBEFFBB5DECD}"/>
              </a:ext>
            </a:extLst>
          </p:cNvPr>
          <p:cNvSpPr/>
          <p:nvPr/>
        </p:nvSpPr>
        <p:spPr>
          <a:xfrm>
            <a:off x="4272270" y="3530482"/>
            <a:ext cx="723986" cy="640460"/>
          </a:xfrm>
          <a:prstGeom prst="ellipse">
            <a:avLst/>
          </a:prstGeom>
          <a:solidFill>
            <a:srgbClr val="C0504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cxnSp>
        <p:nvCxnSpPr>
          <p:cNvPr id="30" name="Conector de Seta Reta 29">
            <a:extLst>
              <a:ext uri="{FF2B5EF4-FFF2-40B4-BE49-F238E27FC236}">
                <a16:creationId xmlns:a16="http://schemas.microsoft.com/office/drawing/2014/main" id="{503BFD53-8644-4003-9906-58DDEE34A75B}"/>
              </a:ext>
            </a:extLst>
          </p:cNvPr>
          <p:cNvCxnSpPr>
            <a:cxnSpLocks/>
          </p:cNvCxnSpPr>
          <p:nvPr/>
        </p:nvCxnSpPr>
        <p:spPr>
          <a:xfrm>
            <a:off x="2641065" y="3825761"/>
            <a:ext cx="1170936" cy="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B3E1A8BD-BD7A-4EA8-84A8-FF07810C844D}"/>
              </a:ext>
            </a:extLst>
          </p:cNvPr>
          <p:cNvSpPr txBox="1"/>
          <p:nvPr/>
        </p:nvSpPr>
        <p:spPr>
          <a:xfrm>
            <a:off x="2574809" y="3381033"/>
            <a:ext cx="16809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pt-BR" sz="1000" dirty="0">
                <a:solidFill>
                  <a:prstClr val="black"/>
                </a:solidFill>
                <a:latin typeface="Calibri"/>
              </a:rPr>
              <a:t>Pedido de Autorização</a:t>
            </a:r>
          </a:p>
        </p:txBody>
      </p:sp>
      <p:cxnSp>
        <p:nvCxnSpPr>
          <p:cNvPr id="32" name="Conector de Seta Reta 31">
            <a:extLst>
              <a:ext uri="{FF2B5EF4-FFF2-40B4-BE49-F238E27FC236}">
                <a16:creationId xmlns:a16="http://schemas.microsoft.com/office/drawing/2014/main" id="{415AA9FB-9591-4168-9CE4-D8392E9D2BAF}"/>
              </a:ext>
            </a:extLst>
          </p:cNvPr>
          <p:cNvCxnSpPr>
            <a:cxnSpLocks/>
          </p:cNvCxnSpPr>
          <p:nvPr/>
        </p:nvCxnSpPr>
        <p:spPr>
          <a:xfrm flipH="1">
            <a:off x="2634438" y="3675652"/>
            <a:ext cx="1162430" cy="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552B4569-6F79-4483-8E00-0819D174E3A0}"/>
              </a:ext>
            </a:extLst>
          </p:cNvPr>
          <p:cNvSpPr txBox="1"/>
          <p:nvPr/>
        </p:nvSpPr>
        <p:spPr>
          <a:xfrm>
            <a:off x="2726936" y="3805033"/>
            <a:ext cx="13285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pt-BR" sz="1000" dirty="0">
                <a:solidFill>
                  <a:prstClr val="black"/>
                </a:solidFill>
                <a:latin typeface="Calibri"/>
              </a:rPr>
              <a:t>OK, autorizado</a:t>
            </a:r>
          </a:p>
        </p:txBody>
      </p:sp>
      <p:cxnSp>
        <p:nvCxnSpPr>
          <p:cNvPr id="34" name="Conector de Seta Reta 33">
            <a:extLst>
              <a:ext uri="{FF2B5EF4-FFF2-40B4-BE49-F238E27FC236}">
                <a16:creationId xmlns:a16="http://schemas.microsoft.com/office/drawing/2014/main" id="{C95258AF-C4D4-4A5E-AFFD-6896353A257B}"/>
              </a:ext>
            </a:extLst>
          </p:cNvPr>
          <p:cNvCxnSpPr>
            <a:cxnSpLocks/>
          </p:cNvCxnSpPr>
          <p:nvPr/>
        </p:nvCxnSpPr>
        <p:spPr>
          <a:xfrm flipH="1">
            <a:off x="2627813" y="4256200"/>
            <a:ext cx="1162430" cy="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D840E55C-CD31-4DD5-86A0-64091F8977DF}"/>
              </a:ext>
            </a:extLst>
          </p:cNvPr>
          <p:cNvSpPr txBox="1"/>
          <p:nvPr/>
        </p:nvSpPr>
        <p:spPr>
          <a:xfrm>
            <a:off x="2807516" y="4258822"/>
            <a:ext cx="1162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pt-BR" sz="1000" dirty="0">
                <a:solidFill>
                  <a:prstClr val="black"/>
                </a:solidFill>
                <a:latin typeface="Calibri"/>
              </a:rPr>
              <a:t>Cobrança</a:t>
            </a:r>
          </a:p>
        </p:txBody>
      </p:sp>
      <p:sp>
        <p:nvSpPr>
          <p:cNvPr id="39" name="Seta: para a Esquerda 38">
            <a:extLst>
              <a:ext uri="{FF2B5EF4-FFF2-40B4-BE49-F238E27FC236}">
                <a16:creationId xmlns:a16="http://schemas.microsoft.com/office/drawing/2014/main" id="{C56FFDCE-3593-4627-92E7-193929D2DD74}"/>
              </a:ext>
            </a:extLst>
          </p:cNvPr>
          <p:cNvSpPr/>
          <p:nvPr/>
        </p:nvSpPr>
        <p:spPr>
          <a:xfrm>
            <a:off x="1508546" y="4833523"/>
            <a:ext cx="1674721" cy="429881"/>
          </a:xfrm>
          <a:prstGeom prst="leftArrow">
            <a:avLst/>
          </a:prstGeom>
          <a:gradFill flip="none" rotWithShape="1">
            <a:gsLst>
              <a:gs pos="0">
                <a:srgbClr val="4F81BD">
                  <a:tint val="66000"/>
                  <a:satMod val="160000"/>
                </a:srgbClr>
              </a:gs>
              <a:gs pos="50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18900000" scaled="1"/>
            <a:tileRect/>
          </a:gradFill>
          <a:ln w="25400" cap="flat" cmpd="sng" algn="ctr">
            <a:solidFill>
              <a:srgbClr val="5B5C6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Relação com Beneficiário</a:t>
            </a:r>
          </a:p>
        </p:txBody>
      </p:sp>
      <p:sp>
        <p:nvSpPr>
          <p:cNvPr id="40" name="Seta: para a Esquerda 39">
            <a:extLst>
              <a:ext uri="{FF2B5EF4-FFF2-40B4-BE49-F238E27FC236}">
                <a16:creationId xmlns:a16="http://schemas.microsoft.com/office/drawing/2014/main" id="{3588289C-B8AD-4497-A9C1-1E71036CE42B}"/>
              </a:ext>
            </a:extLst>
          </p:cNvPr>
          <p:cNvSpPr/>
          <p:nvPr/>
        </p:nvSpPr>
        <p:spPr>
          <a:xfrm rot="10800000">
            <a:off x="3202044" y="4833523"/>
            <a:ext cx="1674721" cy="429881"/>
          </a:xfrm>
          <a:prstGeom prst="leftArrow">
            <a:avLst>
              <a:gd name="adj1" fmla="val 50000"/>
              <a:gd name="adj2" fmla="val 50000"/>
            </a:avLst>
          </a:prstGeom>
          <a:gradFill flip="none" rotWithShape="1">
            <a:gsLst>
              <a:gs pos="0">
                <a:srgbClr val="4F81BD">
                  <a:tint val="66000"/>
                  <a:satMod val="160000"/>
                </a:srgbClr>
              </a:gs>
              <a:gs pos="50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lin ang="18900000" scaled="1"/>
            <a:tileRect/>
          </a:gradFill>
          <a:ln w="25400" cap="flat" cmpd="sng" algn="ctr">
            <a:solidFill>
              <a:srgbClr val="5B5C6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Retângulo 40">
            <a:extLst>
              <a:ext uri="{FF2B5EF4-FFF2-40B4-BE49-F238E27FC236}">
                <a16:creationId xmlns:a16="http://schemas.microsoft.com/office/drawing/2014/main" id="{BE3095A0-866A-4685-AABF-75D5DDF2726F}"/>
              </a:ext>
            </a:extLst>
          </p:cNvPr>
          <p:cNvSpPr/>
          <p:nvPr/>
        </p:nvSpPr>
        <p:spPr>
          <a:xfrm>
            <a:off x="3264885" y="4919144"/>
            <a:ext cx="14414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pt-BR" sz="900" dirty="0">
                <a:solidFill>
                  <a:sysClr val="windowText" lastClr="000000"/>
                </a:solidFill>
                <a:latin typeface="Calibri"/>
              </a:rPr>
              <a:t>Relação com Prestador</a:t>
            </a:r>
            <a:endParaRPr lang="pt-BR" sz="9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" name="Retângulo 41">
            <a:extLst>
              <a:ext uri="{FF2B5EF4-FFF2-40B4-BE49-F238E27FC236}">
                <a16:creationId xmlns:a16="http://schemas.microsoft.com/office/drawing/2014/main" id="{0C8BA976-6187-4517-B9C2-EA216DE1E8B0}"/>
              </a:ext>
            </a:extLst>
          </p:cNvPr>
          <p:cNvSpPr/>
          <p:nvPr/>
        </p:nvSpPr>
        <p:spPr>
          <a:xfrm>
            <a:off x="2052211" y="4652741"/>
            <a:ext cx="73930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pt-BR" sz="900" b="1" dirty="0">
                <a:solidFill>
                  <a:sysClr val="windowText" lastClr="000000"/>
                </a:solidFill>
                <a:latin typeface="Calibri"/>
              </a:rPr>
              <a:t>Unimed A</a:t>
            </a:r>
            <a:endParaRPr lang="pt-BR" sz="9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3" name="Retângulo 42">
            <a:extLst>
              <a:ext uri="{FF2B5EF4-FFF2-40B4-BE49-F238E27FC236}">
                <a16:creationId xmlns:a16="http://schemas.microsoft.com/office/drawing/2014/main" id="{CD024E4D-9428-4C71-B2AB-51C8C58F95C2}"/>
              </a:ext>
            </a:extLst>
          </p:cNvPr>
          <p:cNvSpPr/>
          <p:nvPr/>
        </p:nvSpPr>
        <p:spPr>
          <a:xfrm>
            <a:off x="3517975" y="4656650"/>
            <a:ext cx="73289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pt-BR" sz="900" b="1" dirty="0">
                <a:solidFill>
                  <a:sysClr val="windowText" lastClr="000000"/>
                </a:solidFill>
                <a:latin typeface="Calibri"/>
              </a:rPr>
              <a:t>Unimed B</a:t>
            </a:r>
            <a:endParaRPr lang="pt-BR" sz="9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4" name="Imagem 43">
            <a:extLst>
              <a:ext uri="{FF2B5EF4-FFF2-40B4-BE49-F238E27FC236}">
                <a16:creationId xmlns:a16="http://schemas.microsoft.com/office/drawing/2014/main" id="{97748E53-2056-460E-B384-38AC9ADD77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079" y="2486668"/>
            <a:ext cx="5158117" cy="1936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5" name="Retângulo 44">
            <a:extLst>
              <a:ext uri="{FF2B5EF4-FFF2-40B4-BE49-F238E27FC236}">
                <a16:creationId xmlns:a16="http://schemas.microsoft.com/office/drawing/2014/main" id="{28AEC4DD-6FBA-40B4-ADFB-1C116E27289F}"/>
              </a:ext>
            </a:extLst>
          </p:cNvPr>
          <p:cNvSpPr/>
          <p:nvPr/>
        </p:nvSpPr>
        <p:spPr>
          <a:xfrm>
            <a:off x="6606079" y="2117095"/>
            <a:ext cx="4707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/>
              <a:t>2018 – quadro de obrigações TISS e </a:t>
            </a:r>
            <a:r>
              <a:rPr lang="pt-BR" b="1" dirty="0" err="1"/>
              <a:t>Diops</a:t>
            </a:r>
            <a:r>
              <a:rPr lang="pt-BR" b="1" dirty="0"/>
              <a:t>:</a:t>
            </a:r>
            <a:endParaRPr lang="pt-BR" dirty="0"/>
          </a:p>
        </p:txBody>
      </p:sp>
      <p:sp>
        <p:nvSpPr>
          <p:cNvPr id="46" name="Elipse 45">
            <a:extLst>
              <a:ext uri="{FF2B5EF4-FFF2-40B4-BE49-F238E27FC236}">
                <a16:creationId xmlns:a16="http://schemas.microsoft.com/office/drawing/2014/main" id="{5514318D-D52D-41C6-A04C-1A9B05005CD7}"/>
              </a:ext>
            </a:extLst>
          </p:cNvPr>
          <p:cNvSpPr/>
          <p:nvPr/>
        </p:nvSpPr>
        <p:spPr>
          <a:xfrm>
            <a:off x="10225783" y="3507011"/>
            <a:ext cx="1773850" cy="998322"/>
          </a:xfrm>
          <a:prstGeom prst="ellipse">
            <a:avLst/>
          </a:prstGeom>
          <a:noFill/>
          <a:ln w="38100">
            <a:solidFill>
              <a:srgbClr val="E65C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47" name="Agrupar 46">
            <a:extLst>
              <a:ext uri="{FF2B5EF4-FFF2-40B4-BE49-F238E27FC236}">
                <a16:creationId xmlns:a16="http://schemas.microsoft.com/office/drawing/2014/main" id="{D4546C4B-404C-4C2A-8F32-EDBD637AD871}"/>
              </a:ext>
            </a:extLst>
          </p:cNvPr>
          <p:cNvGrpSpPr/>
          <p:nvPr/>
        </p:nvGrpSpPr>
        <p:grpSpPr>
          <a:xfrm>
            <a:off x="11141512" y="4767542"/>
            <a:ext cx="275130" cy="371526"/>
            <a:chOff x="3005138" y="4657726"/>
            <a:chExt cx="434975" cy="587375"/>
          </a:xfrm>
        </p:grpSpPr>
        <p:sp>
          <p:nvSpPr>
            <p:cNvPr id="48" name="Freeform 154">
              <a:extLst>
                <a:ext uri="{FF2B5EF4-FFF2-40B4-BE49-F238E27FC236}">
                  <a16:creationId xmlns:a16="http://schemas.microsoft.com/office/drawing/2014/main" id="{08979A71-7504-48FB-8E78-8AEBC1041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5313" y="4826001"/>
              <a:ext cx="304800" cy="381000"/>
            </a:xfrm>
            <a:custGeom>
              <a:avLst/>
              <a:gdLst>
                <a:gd name="T0" fmla="*/ 56 w 192"/>
                <a:gd name="T1" fmla="*/ 240 h 240"/>
                <a:gd name="T2" fmla="*/ 56 w 192"/>
                <a:gd name="T3" fmla="*/ 240 h 240"/>
                <a:gd name="T4" fmla="*/ 56 w 192"/>
                <a:gd name="T5" fmla="*/ 224 h 240"/>
                <a:gd name="T6" fmla="*/ 56 w 192"/>
                <a:gd name="T7" fmla="*/ 224 h 240"/>
                <a:gd name="T8" fmla="*/ 52 w 192"/>
                <a:gd name="T9" fmla="*/ 216 h 240"/>
                <a:gd name="T10" fmla="*/ 44 w 192"/>
                <a:gd name="T11" fmla="*/ 208 h 240"/>
                <a:gd name="T12" fmla="*/ 34 w 192"/>
                <a:gd name="T13" fmla="*/ 196 h 240"/>
                <a:gd name="T14" fmla="*/ 28 w 192"/>
                <a:gd name="T15" fmla="*/ 188 h 240"/>
                <a:gd name="T16" fmla="*/ 28 w 192"/>
                <a:gd name="T17" fmla="*/ 188 h 240"/>
                <a:gd name="T18" fmla="*/ 12 w 192"/>
                <a:gd name="T19" fmla="*/ 150 h 240"/>
                <a:gd name="T20" fmla="*/ 0 w 192"/>
                <a:gd name="T21" fmla="*/ 114 h 240"/>
                <a:gd name="T22" fmla="*/ 0 w 192"/>
                <a:gd name="T23" fmla="*/ 114 h 240"/>
                <a:gd name="T24" fmla="*/ 0 w 192"/>
                <a:gd name="T25" fmla="*/ 110 h 240"/>
                <a:gd name="T26" fmla="*/ 4 w 192"/>
                <a:gd name="T27" fmla="*/ 108 h 240"/>
                <a:gd name="T28" fmla="*/ 6 w 192"/>
                <a:gd name="T29" fmla="*/ 106 h 240"/>
                <a:gd name="T30" fmla="*/ 12 w 192"/>
                <a:gd name="T31" fmla="*/ 104 h 240"/>
                <a:gd name="T32" fmla="*/ 16 w 192"/>
                <a:gd name="T33" fmla="*/ 104 h 240"/>
                <a:gd name="T34" fmla="*/ 22 w 192"/>
                <a:gd name="T35" fmla="*/ 106 h 240"/>
                <a:gd name="T36" fmla="*/ 28 w 192"/>
                <a:gd name="T37" fmla="*/ 108 h 240"/>
                <a:gd name="T38" fmla="*/ 32 w 192"/>
                <a:gd name="T39" fmla="*/ 114 h 240"/>
                <a:gd name="T40" fmla="*/ 54 w 192"/>
                <a:gd name="T41" fmla="*/ 146 h 240"/>
                <a:gd name="T42" fmla="*/ 64 w 192"/>
                <a:gd name="T43" fmla="*/ 136 h 240"/>
                <a:gd name="T44" fmla="*/ 64 w 192"/>
                <a:gd name="T45" fmla="*/ 16 h 240"/>
                <a:gd name="T46" fmla="*/ 64 w 192"/>
                <a:gd name="T47" fmla="*/ 16 h 240"/>
                <a:gd name="T48" fmla="*/ 66 w 192"/>
                <a:gd name="T49" fmla="*/ 10 h 240"/>
                <a:gd name="T50" fmla="*/ 68 w 192"/>
                <a:gd name="T51" fmla="*/ 4 h 240"/>
                <a:gd name="T52" fmla="*/ 74 w 192"/>
                <a:gd name="T53" fmla="*/ 2 h 240"/>
                <a:gd name="T54" fmla="*/ 80 w 192"/>
                <a:gd name="T55" fmla="*/ 0 h 240"/>
                <a:gd name="T56" fmla="*/ 80 w 192"/>
                <a:gd name="T57" fmla="*/ 0 h 240"/>
                <a:gd name="T58" fmla="*/ 80 w 192"/>
                <a:gd name="T59" fmla="*/ 0 h 240"/>
                <a:gd name="T60" fmla="*/ 86 w 192"/>
                <a:gd name="T61" fmla="*/ 2 h 240"/>
                <a:gd name="T62" fmla="*/ 92 w 192"/>
                <a:gd name="T63" fmla="*/ 4 h 240"/>
                <a:gd name="T64" fmla="*/ 94 w 192"/>
                <a:gd name="T65" fmla="*/ 10 h 240"/>
                <a:gd name="T66" fmla="*/ 96 w 192"/>
                <a:gd name="T67" fmla="*/ 16 h 240"/>
                <a:gd name="T68" fmla="*/ 96 w 192"/>
                <a:gd name="T69" fmla="*/ 120 h 240"/>
                <a:gd name="T70" fmla="*/ 96 w 192"/>
                <a:gd name="T71" fmla="*/ 112 h 240"/>
                <a:gd name="T72" fmla="*/ 96 w 192"/>
                <a:gd name="T73" fmla="*/ 72 h 240"/>
                <a:gd name="T74" fmla="*/ 112 w 192"/>
                <a:gd name="T75" fmla="*/ 72 h 240"/>
                <a:gd name="T76" fmla="*/ 112 w 192"/>
                <a:gd name="T77" fmla="*/ 72 h 240"/>
                <a:gd name="T78" fmla="*/ 120 w 192"/>
                <a:gd name="T79" fmla="*/ 74 h 240"/>
                <a:gd name="T80" fmla="*/ 124 w 192"/>
                <a:gd name="T81" fmla="*/ 76 h 240"/>
                <a:gd name="T82" fmla="*/ 128 w 192"/>
                <a:gd name="T83" fmla="*/ 80 h 240"/>
                <a:gd name="T84" fmla="*/ 144 w 192"/>
                <a:gd name="T85" fmla="*/ 80 h 240"/>
                <a:gd name="T86" fmla="*/ 144 w 192"/>
                <a:gd name="T87" fmla="*/ 80 h 240"/>
                <a:gd name="T88" fmla="*/ 150 w 192"/>
                <a:gd name="T89" fmla="*/ 82 h 240"/>
                <a:gd name="T90" fmla="*/ 154 w 192"/>
                <a:gd name="T91" fmla="*/ 84 h 240"/>
                <a:gd name="T92" fmla="*/ 158 w 192"/>
                <a:gd name="T93" fmla="*/ 90 h 240"/>
                <a:gd name="T94" fmla="*/ 160 w 192"/>
                <a:gd name="T95" fmla="*/ 96 h 240"/>
                <a:gd name="T96" fmla="*/ 176 w 192"/>
                <a:gd name="T97" fmla="*/ 96 h 240"/>
                <a:gd name="T98" fmla="*/ 176 w 192"/>
                <a:gd name="T99" fmla="*/ 96 h 240"/>
                <a:gd name="T100" fmla="*/ 182 w 192"/>
                <a:gd name="T101" fmla="*/ 98 h 240"/>
                <a:gd name="T102" fmla="*/ 186 w 192"/>
                <a:gd name="T103" fmla="*/ 100 h 240"/>
                <a:gd name="T104" fmla="*/ 190 w 192"/>
                <a:gd name="T105" fmla="*/ 106 h 240"/>
                <a:gd name="T106" fmla="*/ 192 w 192"/>
                <a:gd name="T107" fmla="*/ 112 h 240"/>
                <a:gd name="T108" fmla="*/ 192 w 192"/>
                <a:gd name="T109" fmla="*/ 192 h 240"/>
                <a:gd name="T110" fmla="*/ 192 w 192"/>
                <a:gd name="T111" fmla="*/ 192 h 240"/>
                <a:gd name="T112" fmla="*/ 192 w 192"/>
                <a:gd name="T113" fmla="*/ 198 h 240"/>
                <a:gd name="T114" fmla="*/ 190 w 192"/>
                <a:gd name="T115" fmla="*/ 204 h 240"/>
                <a:gd name="T116" fmla="*/ 184 w 192"/>
                <a:gd name="T117" fmla="*/ 214 h 240"/>
                <a:gd name="T118" fmla="*/ 178 w 192"/>
                <a:gd name="T119" fmla="*/ 224 h 240"/>
                <a:gd name="T120" fmla="*/ 176 w 192"/>
                <a:gd name="T121" fmla="*/ 232 h 240"/>
                <a:gd name="T122" fmla="*/ 176 w 192"/>
                <a:gd name="T123" fmla="*/ 232 h 240"/>
                <a:gd name="T124" fmla="*/ 176 w 192"/>
                <a:gd name="T12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2" h="240">
                  <a:moveTo>
                    <a:pt x="56" y="240"/>
                  </a:moveTo>
                  <a:lnTo>
                    <a:pt x="56" y="240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2" y="216"/>
                  </a:lnTo>
                  <a:lnTo>
                    <a:pt x="44" y="208"/>
                  </a:lnTo>
                  <a:lnTo>
                    <a:pt x="34" y="196"/>
                  </a:lnTo>
                  <a:lnTo>
                    <a:pt x="28" y="188"/>
                  </a:lnTo>
                  <a:lnTo>
                    <a:pt x="28" y="188"/>
                  </a:lnTo>
                  <a:lnTo>
                    <a:pt x="12" y="15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4" y="108"/>
                  </a:lnTo>
                  <a:lnTo>
                    <a:pt x="6" y="106"/>
                  </a:lnTo>
                  <a:lnTo>
                    <a:pt x="12" y="104"/>
                  </a:lnTo>
                  <a:lnTo>
                    <a:pt x="16" y="104"/>
                  </a:lnTo>
                  <a:lnTo>
                    <a:pt x="22" y="106"/>
                  </a:lnTo>
                  <a:lnTo>
                    <a:pt x="28" y="108"/>
                  </a:lnTo>
                  <a:lnTo>
                    <a:pt x="32" y="114"/>
                  </a:lnTo>
                  <a:lnTo>
                    <a:pt x="54" y="146"/>
                  </a:lnTo>
                  <a:lnTo>
                    <a:pt x="64" y="13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6" y="10"/>
                  </a:lnTo>
                  <a:lnTo>
                    <a:pt x="68" y="4"/>
                  </a:lnTo>
                  <a:lnTo>
                    <a:pt x="74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6" y="2"/>
                  </a:lnTo>
                  <a:lnTo>
                    <a:pt x="92" y="4"/>
                  </a:lnTo>
                  <a:lnTo>
                    <a:pt x="94" y="10"/>
                  </a:lnTo>
                  <a:lnTo>
                    <a:pt x="96" y="16"/>
                  </a:lnTo>
                  <a:lnTo>
                    <a:pt x="96" y="120"/>
                  </a:lnTo>
                  <a:lnTo>
                    <a:pt x="96" y="112"/>
                  </a:lnTo>
                  <a:lnTo>
                    <a:pt x="96" y="72"/>
                  </a:lnTo>
                  <a:lnTo>
                    <a:pt x="112" y="72"/>
                  </a:lnTo>
                  <a:lnTo>
                    <a:pt x="112" y="72"/>
                  </a:lnTo>
                  <a:lnTo>
                    <a:pt x="120" y="74"/>
                  </a:lnTo>
                  <a:lnTo>
                    <a:pt x="124" y="76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80"/>
                  </a:lnTo>
                  <a:lnTo>
                    <a:pt x="150" y="82"/>
                  </a:lnTo>
                  <a:lnTo>
                    <a:pt x="154" y="84"/>
                  </a:lnTo>
                  <a:lnTo>
                    <a:pt x="158" y="90"/>
                  </a:lnTo>
                  <a:lnTo>
                    <a:pt x="160" y="96"/>
                  </a:lnTo>
                  <a:lnTo>
                    <a:pt x="176" y="96"/>
                  </a:lnTo>
                  <a:lnTo>
                    <a:pt x="176" y="96"/>
                  </a:lnTo>
                  <a:lnTo>
                    <a:pt x="182" y="98"/>
                  </a:lnTo>
                  <a:lnTo>
                    <a:pt x="186" y="100"/>
                  </a:lnTo>
                  <a:lnTo>
                    <a:pt x="190" y="106"/>
                  </a:lnTo>
                  <a:lnTo>
                    <a:pt x="192" y="112"/>
                  </a:lnTo>
                  <a:lnTo>
                    <a:pt x="192" y="192"/>
                  </a:lnTo>
                  <a:lnTo>
                    <a:pt x="192" y="192"/>
                  </a:lnTo>
                  <a:lnTo>
                    <a:pt x="192" y="198"/>
                  </a:lnTo>
                  <a:lnTo>
                    <a:pt x="190" y="204"/>
                  </a:lnTo>
                  <a:lnTo>
                    <a:pt x="184" y="214"/>
                  </a:lnTo>
                  <a:lnTo>
                    <a:pt x="178" y="224"/>
                  </a:lnTo>
                  <a:lnTo>
                    <a:pt x="176" y="232"/>
                  </a:lnTo>
                  <a:lnTo>
                    <a:pt x="176" y="232"/>
                  </a:lnTo>
                  <a:lnTo>
                    <a:pt x="176" y="240"/>
                  </a:lnTo>
                </a:path>
              </a:pathLst>
            </a:custGeom>
            <a:noFill/>
            <a:ln w="12700">
              <a:solidFill>
                <a:srgbClr val="A3237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9" name="Line 155">
              <a:extLst>
                <a:ext uri="{FF2B5EF4-FFF2-40B4-BE49-F238E27FC236}">
                  <a16:creationId xmlns:a16="http://schemas.microsoft.com/office/drawing/2014/main" id="{4FEA3F05-79C6-43EB-BCD5-0A2B7E2F3C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38513" y="4953001"/>
              <a:ext cx="0" cy="63500"/>
            </a:xfrm>
            <a:prstGeom prst="line">
              <a:avLst/>
            </a:prstGeom>
            <a:noFill/>
            <a:ln w="12700">
              <a:solidFill>
                <a:srgbClr val="A3237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0" name="Line 156">
              <a:extLst>
                <a:ext uri="{FF2B5EF4-FFF2-40B4-BE49-F238E27FC236}">
                  <a16:creationId xmlns:a16="http://schemas.microsoft.com/office/drawing/2014/main" id="{50C0C38E-AFFB-4F3C-8687-BA106AB17D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9313" y="4978401"/>
              <a:ext cx="0" cy="50800"/>
            </a:xfrm>
            <a:prstGeom prst="line">
              <a:avLst/>
            </a:prstGeom>
            <a:noFill/>
            <a:ln w="12700">
              <a:solidFill>
                <a:srgbClr val="A3237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1" name="Freeform 157">
              <a:extLst>
                <a:ext uri="{FF2B5EF4-FFF2-40B4-BE49-F238E27FC236}">
                  <a16:creationId xmlns:a16="http://schemas.microsoft.com/office/drawing/2014/main" id="{7AD3ABFE-401B-4CC4-99BE-1425F74BD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8813" y="5207001"/>
              <a:ext cx="241300" cy="38100"/>
            </a:xfrm>
            <a:custGeom>
              <a:avLst/>
              <a:gdLst>
                <a:gd name="T0" fmla="*/ 152 w 152"/>
                <a:gd name="T1" fmla="*/ 24 h 24"/>
                <a:gd name="T2" fmla="*/ 152 w 152"/>
                <a:gd name="T3" fmla="*/ 0 h 24"/>
                <a:gd name="T4" fmla="*/ 0 w 152"/>
                <a:gd name="T5" fmla="*/ 0 h 24"/>
                <a:gd name="T6" fmla="*/ 0 w 152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24">
                  <a:moveTo>
                    <a:pt x="152" y="24"/>
                  </a:moveTo>
                  <a:lnTo>
                    <a:pt x="152" y="0"/>
                  </a:ln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noFill/>
            <a:ln w="12700">
              <a:solidFill>
                <a:srgbClr val="A3237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2" name="Freeform 158">
              <a:extLst>
                <a:ext uri="{FF2B5EF4-FFF2-40B4-BE49-F238E27FC236}">
                  <a16:creationId xmlns:a16="http://schemas.microsoft.com/office/drawing/2014/main" id="{FD841C2A-470F-47F6-B63C-01CC6A817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138" y="4657726"/>
              <a:ext cx="336550" cy="317500"/>
            </a:xfrm>
            <a:custGeom>
              <a:avLst/>
              <a:gdLst>
                <a:gd name="T0" fmla="*/ 130 w 212"/>
                <a:gd name="T1" fmla="*/ 182 h 200"/>
                <a:gd name="T2" fmla="*/ 106 w 212"/>
                <a:gd name="T3" fmla="*/ 170 h 200"/>
                <a:gd name="T4" fmla="*/ 46 w 212"/>
                <a:gd name="T5" fmla="*/ 200 h 200"/>
                <a:gd name="T6" fmla="*/ 46 w 212"/>
                <a:gd name="T7" fmla="*/ 200 h 200"/>
                <a:gd name="T8" fmla="*/ 44 w 212"/>
                <a:gd name="T9" fmla="*/ 200 h 200"/>
                <a:gd name="T10" fmla="*/ 40 w 212"/>
                <a:gd name="T11" fmla="*/ 200 h 200"/>
                <a:gd name="T12" fmla="*/ 38 w 212"/>
                <a:gd name="T13" fmla="*/ 196 h 200"/>
                <a:gd name="T14" fmla="*/ 38 w 212"/>
                <a:gd name="T15" fmla="*/ 194 h 200"/>
                <a:gd name="T16" fmla="*/ 50 w 212"/>
                <a:gd name="T17" fmla="*/ 130 h 200"/>
                <a:gd name="T18" fmla="*/ 2 w 212"/>
                <a:gd name="T19" fmla="*/ 82 h 200"/>
                <a:gd name="T20" fmla="*/ 2 w 212"/>
                <a:gd name="T21" fmla="*/ 82 h 200"/>
                <a:gd name="T22" fmla="*/ 0 w 212"/>
                <a:gd name="T23" fmla="*/ 78 h 200"/>
                <a:gd name="T24" fmla="*/ 0 w 212"/>
                <a:gd name="T25" fmla="*/ 76 h 200"/>
                <a:gd name="T26" fmla="*/ 2 w 212"/>
                <a:gd name="T27" fmla="*/ 74 h 200"/>
                <a:gd name="T28" fmla="*/ 4 w 212"/>
                <a:gd name="T29" fmla="*/ 72 h 200"/>
                <a:gd name="T30" fmla="*/ 72 w 212"/>
                <a:gd name="T31" fmla="*/ 66 h 200"/>
                <a:gd name="T32" fmla="*/ 102 w 212"/>
                <a:gd name="T33" fmla="*/ 2 h 200"/>
                <a:gd name="T34" fmla="*/ 102 w 212"/>
                <a:gd name="T35" fmla="*/ 2 h 200"/>
                <a:gd name="T36" fmla="*/ 104 w 212"/>
                <a:gd name="T37" fmla="*/ 0 h 200"/>
                <a:gd name="T38" fmla="*/ 106 w 212"/>
                <a:gd name="T39" fmla="*/ 0 h 200"/>
                <a:gd name="T40" fmla="*/ 108 w 212"/>
                <a:gd name="T41" fmla="*/ 0 h 200"/>
                <a:gd name="T42" fmla="*/ 110 w 212"/>
                <a:gd name="T43" fmla="*/ 2 h 200"/>
                <a:gd name="T44" fmla="*/ 140 w 212"/>
                <a:gd name="T45" fmla="*/ 66 h 200"/>
                <a:gd name="T46" fmla="*/ 208 w 212"/>
                <a:gd name="T47" fmla="*/ 72 h 200"/>
                <a:gd name="T48" fmla="*/ 208 w 212"/>
                <a:gd name="T49" fmla="*/ 72 h 200"/>
                <a:gd name="T50" fmla="*/ 210 w 212"/>
                <a:gd name="T51" fmla="*/ 74 h 200"/>
                <a:gd name="T52" fmla="*/ 212 w 212"/>
                <a:gd name="T53" fmla="*/ 76 h 200"/>
                <a:gd name="T54" fmla="*/ 212 w 212"/>
                <a:gd name="T55" fmla="*/ 78 h 200"/>
                <a:gd name="T56" fmla="*/ 210 w 212"/>
                <a:gd name="T57" fmla="*/ 82 h 200"/>
                <a:gd name="T58" fmla="*/ 194 w 212"/>
                <a:gd name="T59" fmla="*/ 9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2" h="200">
                  <a:moveTo>
                    <a:pt x="130" y="182"/>
                  </a:moveTo>
                  <a:lnTo>
                    <a:pt x="106" y="17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0" y="200"/>
                  </a:lnTo>
                  <a:lnTo>
                    <a:pt x="38" y="196"/>
                  </a:lnTo>
                  <a:lnTo>
                    <a:pt x="38" y="194"/>
                  </a:lnTo>
                  <a:lnTo>
                    <a:pt x="50" y="130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72" y="66"/>
                  </a:lnTo>
                  <a:lnTo>
                    <a:pt x="102" y="2"/>
                  </a:lnTo>
                  <a:lnTo>
                    <a:pt x="102" y="2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0"/>
                  </a:lnTo>
                  <a:lnTo>
                    <a:pt x="110" y="2"/>
                  </a:lnTo>
                  <a:lnTo>
                    <a:pt x="140" y="66"/>
                  </a:lnTo>
                  <a:lnTo>
                    <a:pt x="208" y="72"/>
                  </a:lnTo>
                  <a:lnTo>
                    <a:pt x="208" y="72"/>
                  </a:lnTo>
                  <a:lnTo>
                    <a:pt x="210" y="74"/>
                  </a:lnTo>
                  <a:lnTo>
                    <a:pt x="212" y="76"/>
                  </a:lnTo>
                  <a:lnTo>
                    <a:pt x="212" y="78"/>
                  </a:lnTo>
                  <a:lnTo>
                    <a:pt x="210" y="82"/>
                  </a:lnTo>
                  <a:lnTo>
                    <a:pt x="194" y="98"/>
                  </a:lnTo>
                </a:path>
              </a:pathLst>
            </a:custGeom>
            <a:noFill/>
            <a:ln w="12700">
              <a:solidFill>
                <a:srgbClr val="A3237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400684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7E3134-61DF-461D-9104-B3229AADB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RN 430 – Ajuste Monitoramento TISS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9436C3A-FE79-4AF2-A0D0-BF4B41E6DA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887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1800" b="1" dirty="0"/>
              <a:t>Alteração na mensagem de Envio de Dados à ANS (Monitoramento TISS)</a:t>
            </a:r>
          </a:p>
          <a:p>
            <a:pPr marL="0" indent="0">
              <a:buNone/>
            </a:pPr>
            <a:r>
              <a:rPr lang="pt-BR" sz="1800" b="1" dirty="0"/>
              <a:t>* Inclusão do Tipo de atendimento por operadora intermediária</a:t>
            </a:r>
          </a:p>
        </p:txBody>
      </p:sp>
      <p:pic>
        <p:nvPicPr>
          <p:cNvPr id="5" name="Picture 4" descr="logo_brasil_fundo_transparente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384" y="6119975"/>
            <a:ext cx="1308717" cy="694230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89D44162-3B5C-4E7B-A3E8-F273783A7A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1832" y="2602374"/>
            <a:ext cx="8580166" cy="3057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107F540C-1FD2-41A2-BFD3-706FCC53FA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4524" y="3511827"/>
            <a:ext cx="3038002" cy="728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638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43CAB3-D2D8-4DA7-A908-1152120AE5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Definições e </a:t>
            </a:r>
            <a:br>
              <a:rPr lang="pt-BR" dirty="0"/>
            </a:br>
            <a:r>
              <a:rPr lang="pt-BR" dirty="0"/>
              <a:t>Ajustes no PTU</a:t>
            </a:r>
          </a:p>
        </p:txBody>
      </p:sp>
      <p:pic>
        <p:nvPicPr>
          <p:cNvPr id="4" name="Picture 3" descr="logo_brasil_fundo_transparente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4660" y="433728"/>
            <a:ext cx="1308717" cy="694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19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80A0BB-3C43-4E7E-A045-45F863AB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Desafios e Definições: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4229AA6-08A2-4B64-857F-219AC80A55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83684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pt-BR" sz="1800" dirty="0"/>
              <a:t>O que precisávamos resolver: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dirty="0"/>
              <a:t>Definição sobre </a:t>
            </a:r>
            <a:r>
              <a:rPr lang="pt-BR" dirty="0" err="1"/>
              <a:t>Unimeds</a:t>
            </a:r>
            <a:r>
              <a:rPr lang="pt-BR" dirty="0"/>
              <a:t>/beneficiários elegíveis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dirty="0"/>
              <a:t>Passar detalhes do tipo de contratação e contrato do beneficiário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dirty="0"/>
              <a:t>Garantir a sincronia entre as </a:t>
            </a:r>
            <a:r>
              <a:rPr lang="pt-BR" dirty="0" err="1"/>
              <a:t>Unimeds</a:t>
            </a:r>
            <a:r>
              <a:rPr lang="pt-BR" dirty="0"/>
              <a:t> no período da habitualidade</a:t>
            </a:r>
            <a:endParaRPr lang="pt-BR" sz="1400" dirty="0"/>
          </a:p>
        </p:txBody>
      </p:sp>
      <p:pic>
        <p:nvPicPr>
          <p:cNvPr id="5" name="Picture 4" descr="logo_brasil_fundo_transparente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140" y="6119975"/>
            <a:ext cx="1326962" cy="694230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161709F8-7A5C-4788-8B16-BA93AB842261}"/>
              </a:ext>
            </a:extLst>
          </p:cNvPr>
          <p:cNvSpPr/>
          <p:nvPr/>
        </p:nvSpPr>
        <p:spPr>
          <a:xfrm>
            <a:off x="2705942" y="3676381"/>
            <a:ext cx="75152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400" b="1" kern="0" dirty="0">
                <a:solidFill>
                  <a:prstClr val="black">
                    <a:lumMod val="65000"/>
                    <a:lumOff val="35000"/>
                  </a:prstClr>
                </a:solidFill>
              </a:rPr>
              <a:t>Definições do</a:t>
            </a:r>
            <a:r>
              <a:rPr kumimoji="0" lang="pt-BR" sz="2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</a:rPr>
              <a:t> Habitual Pós no Sistema Unimed: </a:t>
            </a:r>
          </a:p>
        </p:txBody>
      </p:sp>
      <p:sp>
        <p:nvSpPr>
          <p:cNvPr id="16" name="Estrela: 5 Pontas 36">
            <a:extLst>
              <a:ext uri="{FF2B5EF4-FFF2-40B4-BE49-F238E27FC236}">
                <a16:creationId xmlns:a16="http://schemas.microsoft.com/office/drawing/2014/main" id="{D05DDB26-846A-4471-82D3-BD24F1E29E99}"/>
              </a:ext>
            </a:extLst>
          </p:cNvPr>
          <p:cNvSpPr/>
          <p:nvPr/>
        </p:nvSpPr>
        <p:spPr>
          <a:xfrm>
            <a:off x="3031272" y="4848362"/>
            <a:ext cx="161465" cy="136050"/>
          </a:xfrm>
          <a:prstGeom prst="star5">
            <a:avLst/>
          </a:prstGeom>
          <a:solidFill>
            <a:srgbClr val="FFFF00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Estrela: 5 Pontas 36">
            <a:extLst>
              <a:ext uri="{FF2B5EF4-FFF2-40B4-BE49-F238E27FC236}">
                <a16:creationId xmlns:a16="http://schemas.microsoft.com/office/drawing/2014/main" id="{6AD9E108-8CFF-42C3-BD7F-6D7572A34DC6}"/>
              </a:ext>
            </a:extLst>
          </p:cNvPr>
          <p:cNvSpPr/>
          <p:nvPr/>
        </p:nvSpPr>
        <p:spPr>
          <a:xfrm>
            <a:off x="3031271" y="5189715"/>
            <a:ext cx="161465" cy="136050"/>
          </a:xfrm>
          <a:prstGeom prst="star5">
            <a:avLst/>
          </a:prstGeom>
          <a:solidFill>
            <a:srgbClr val="FFFF00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Estrela: 5 Pontas 36">
            <a:extLst>
              <a:ext uri="{FF2B5EF4-FFF2-40B4-BE49-F238E27FC236}">
                <a16:creationId xmlns:a16="http://schemas.microsoft.com/office/drawing/2014/main" id="{CA0CFB97-292D-459B-BD90-8DE4D4AEE2F1}"/>
              </a:ext>
            </a:extLst>
          </p:cNvPr>
          <p:cNvSpPr/>
          <p:nvPr/>
        </p:nvSpPr>
        <p:spPr>
          <a:xfrm>
            <a:off x="3031272" y="5507959"/>
            <a:ext cx="161465" cy="136050"/>
          </a:xfrm>
          <a:prstGeom prst="star5">
            <a:avLst/>
          </a:prstGeom>
          <a:solidFill>
            <a:srgbClr val="FFFF00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EC50526B-0D94-4FA7-A4F5-52968B9F7297}"/>
              </a:ext>
            </a:extLst>
          </p:cNvPr>
          <p:cNvSpPr txBox="1"/>
          <p:nvPr/>
        </p:nvSpPr>
        <p:spPr>
          <a:xfrm>
            <a:off x="3190790" y="5076917"/>
            <a:ext cx="6545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prstClr val="black"/>
                </a:solidFill>
                <a:latin typeface="Calibri" panose="020F0502020204030204"/>
              </a:rPr>
              <a:t>B -&gt; A   Acompanhar utilização no período</a:t>
            </a:r>
            <a:r>
              <a:rPr lang="pt-BR" sz="1200" dirty="0">
                <a:solidFill>
                  <a:prstClr val="black"/>
                </a:solidFill>
                <a:latin typeface="Calibri" panose="020F0502020204030204"/>
              </a:rPr>
              <a:t> e informar a Unimed A</a:t>
            </a:r>
            <a:endParaRPr lang="pt-BR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0B9FF948-68C4-4CF9-966B-1327C10658DB}"/>
              </a:ext>
            </a:extLst>
          </p:cNvPr>
          <p:cNvSpPr txBox="1"/>
          <p:nvPr/>
        </p:nvSpPr>
        <p:spPr>
          <a:xfrm>
            <a:off x="3186799" y="5432013"/>
            <a:ext cx="48274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prstClr val="black"/>
                </a:solidFill>
                <a:latin typeface="Calibri" panose="020F0502020204030204"/>
              </a:rPr>
              <a:t>A e B   sincronizadas para geração do TISS e DIOPS no período</a:t>
            </a:r>
          </a:p>
          <a:p>
            <a:endParaRPr lang="pt-BR" sz="100" dirty="0">
              <a:solidFill>
                <a:prstClr val="black"/>
              </a:solidFill>
              <a:latin typeface="Calibri" panose="020F0502020204030204"/>
            </a:endParaRPr>
          </a:p>
          <a:p>
            <a:pPr lvl="2"/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	A = envia TISS como habitual</a:t>
            </a:r>
          </a:p>
          <a:p>
            <a:pPr lvl="2"/>
            <a:r>
              <a:rPr lang="pt-BR" sz="1100" dirty="0">
                <a:solidFill>
                  <a:prstClr val="black"/>
                </a:solidFill>
                <a:latin typeface="Calibri" panose="020F0502020204030204"/>
              </a:rPr>
              <a:t>	B = contabiliza na 41</a:t>
            </a:r>
          </a:p>
          <a:p>
            <a:endParaRPr lang="pt-BR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D2D61F07-46CB-4C38-8A56-762DCDA8547A}"/>
              </a:ext>
            </a:extLst>
          </p:cNvPr>
          <p:cNvSpPr txBox="1"/>
          <p:nvPr/>
        </p:nvSpPr>
        <p:spPr>
          <a:xfrm>
            <a:off x="3202754" y="4731721"/>
            <a:ext cx="6656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prstClr val="black"/>
                </a:solidFill>
                <a:latin typeface="Calibri" panose="020F0502020204030204"/>
              </a:rPr>
              <a:t>A -&gt; B   Marcar os beneficiários (análise da habitualidade, período e detalhes do contrato)</a:t>
            </a:r>
            <a:r>
              <a:rPr lang="pt-BR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endParaRPr lang="pt-BR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2" name="Seta: para a Direita 21">
            <a:extLst>
              <a:ext uri="{FF2B5EF4-FFF2-40B4-BE49-F238E27FC236}">
                <a16:creationId xmlns:a16="http://schemas.microsoft.com/office/drawing/2014/main" id="{4867A12B-6548-4BCB-97A5-5D6A740388C9}"/>
              </a:ext>
            </a:extLst>
          </p:cNvPr>
          <p:cNvSpPr/>
          <p:nvPr/>
        </p:nvSpPr>
        <p:spPr>
          <a:xfrm>
            <a:off x="3114262" y="4240698"/>
            <a:ext cx="413378" cy="318009"/>
          </a:xfrm>
          <a:prstGeom prst="rightArrow">
            <a:avLst/>
          </a:prstGeom>
          <a:gradFill rotWithShape="1">
            <a:gsLst>
              <a:gs pos="0">
                <a:srgbClr val="ED7D31">
                  <a:lumMod val="110000"/>
                  <a:satMod val="105000"/>
                  <a:tint val="67000"/>
                </a:srgbClr>
              </a:gs>
              <a:gs pos="50000">
                <a:srgbClr val="ED7D31">
                  <a:lumMod val="105000"/>
                  <a:satMod val="103000"/>
                  <a:tint val="73000"/>
                </a:srgbClr>
              </a:gs>
              <a:gs pos="100000">
                <a:srgbClr val="ED7D31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4BA544DE-11A2-4561-9D23-9BC42E5C3B00}"/>
              </a:ext>
            </a:extLst>
          </p:cNvPr>
          <p:cNvSpPr txBox="1"/>
          <p:nvPr/>
        </p:nvSpPr>
        <p:spPr>
          <a:xfrm>
            <a:off x="3601400" y="4240698"/>
            <a:ext cx="5376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prstClr val="black"/>
                </a:solidFill>
                <a:latin typeface="Calibri" panose="020F0502020204030204"/>
              </a:rPr>
              <a:t>Quem define a habitualidade é a detentora do contrato</a:t>
            </a:r>
          </a:p>
        </p:txBody>
      </p:sp>
    </p:spTree>
    <p:extLst>
      <p:ext uri="{BB962C8B-B14F-4D97-AF65-F5344CB8AC3E}">
        <p14:creationId xmlns:p14="http://schemas.microsoft.com/office/powerpoint/2010/main" val="1929339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EE1BE1-7A9F-40BD-9A14-12F540AD3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Unimeds</a:t>
            </a:r>
            <a:r>
              <a:rPr lang="pt-BR" dirty="0"/>
              <a:t>/Beneficiários elegíveis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5623131-C8FA-437C-9374-B2F86069C5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6175"/>
            <a:ext cx="10515600" cy="4351338"/>
          </a:xfrm>
        </p:spPr>
        <p:txBody>
          <a:bodyPr/>
          <a:lstStyle/>
          <a:p>
            <a:r>
              <a:rPr lang="pt-BR" dirty="0"/>
              <a:t>Habitual PÓS:</a:t>
            </a:r>
          </a:p>
        </p:txBody>
      </p:sp>
      <p:pic>
        <p:nvPicPr>
          <p:cNvPr id="4" name="Imagem 10">
            <a:extLst>
              <a:ext uri="{FF2B5EF4-FFF2-40B4-BE49-F238E27FC236}">
                <a16:creationId xmlns:a16="http://schemas.microsoft.com/office/drawing/2014/main" id="{65FD2D17-E266-4525-BA55-2BF10E45E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301" y="6255462"/>
            <a:ext cx="1215796" cy="546912"/>
          </a:xfrm>
          <a:prstGeom prst="rect">
            <a:avLst/>
          </a:prstGeom>
        </p:spPr>
      </p:pic>
      <p:pic>
        <p:nvPicPr>
          <p:cNvPr id="6" name="Picture 5" descr="logo_brasil_fundo_transparente_WE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384" y="6119975"/>
            <a:ext cx="1308717" cy="69423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E7136E4-2FDF-4208-8361-79D335C0E92F}"/>
              </a:ext>
            </a:extLst>
          </p:cNvPr>
          <p:cNvSpPr txBox="1">
            <a:spLocks/>
          </p:cNvSpPr>
          <p:nvPr/>
        </p:nvSpPr>
        <p:spPr>
          <a:xfrm>
            <a:off x="1246243" y="3142459"/>
            <a:ext cx="8079523" cy="1185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rgbClr val="0A5F55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rgbClr val="0A5F55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0A5F5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0A5F55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rgbClr val="0A5F55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pt-BR" sz="1400" b="1" dirty="0">
                <a:solidFill>
                  <a:schemeClr val="tx2"/>
                </a:solidFill>
              </a:rPr>
              <a:t>         </a:t>
            </a:r>
          </a:p>
          <a:p>
            <a:pPr>
              <a:lnSpc>
                <a:spcPct val="150000"/>
              </a:lnSpc>
            </a:pPr>
            <a:r>
              <a:rPr lang="pt-BR" sz="1400" b="1" u="sng" dirty="0">
                <a:solidFill>
                  <a:schemeClr val="tx2"/>
                </a:solidFill>
              </a:rPr>
              <a:t>EXEMPLO</a:t>
            </a:r>
            <a:r>
              <a:rPr lang="pt-BR" sz="1400" b="1" dirty="0">
                <a:solidFill>
                  <a:schemeClr val="tx2"/>
                </a:solidFill>
              </a:rPr>
              <a:t>: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4B5AE364-0CFE-4194-902A-C16E0EF8E731}"/>
              </a:ext>
            </a:extLst>
          </p:cNvPr>
          <p:cNvGrpSpPr/>
          <p:nvPr/>
        </p:nvGrpSpPr>
        <p:grpSpPr>
          <a:xfrm>
            <a:off x="1749468" y="2666092"/>
            <a:ext cx="7400328" cy="2955170"/>
            <a:chOff x="1358343" y="1970271"/>
            <a:chExt cx="7400328" cy="2955170"/>
          </a:xfrm>
        </p:grpSpPr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0424641A-648B-4148-9F2F-F63F95E13B77}"/>
                </a:ext>
              </a:extLst>
            </p:cNvPr>
            <p:cNvSpPr txBox="1"/>
            <p:nvPr/>
          </p:nvSpPr>
          <p:spPr>
            <a:xfrm flipH="1">
              <a:off x="2855402" y="1970271"/>
              <a:ext cx="590326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pt-BR" sz="1400" dirty="0">
                  <a:solidFill>
                    <a:schemeClr val="tx2"/>
                  </a:solidFill>
                </a:rPr>
                <a:t>Endereço de residência (se diferente da Unimed do contrato)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pt-BR" sz="1400" dirty="0">
                  <a:solidFill>
                    <a:schemeClr val="tx2"/>
                  </a:solidFill>
                </a:rPr>
                <a:t>Utilização eletiva dos últimos 12 meses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pt-BR" sz="1400" dirty="0">
                  <a:solidFill>
                    <a:schemeClr val="tx2"/>
                  </a:solidFill>
                </a:rPr>
                <a:t>Urgência/Emergência frequente em rede de outra operadora</a:t>
              </a:r>
            </a:p>
          </p:txBody>
        </p:sp>
        <p:cxnSp>
          <p:nvCxnSpPr>
            <p:cNvPr id="10" name="Conector de Seta Reta 9">
              <a:extLst>
                <a:ext uri="{FF2B5EF4-FFF2-40B4-BE49-F238E27FC236}">
                  <a16:creationId xmlns:a16="http://schemas.microsoft.com/office/drawing/2014/main" id="{AE5F37DD-A131-4050-839A-E912F3B08FD6}"/>
                </a:ext>
              </a:extLst>
            </p:cNvPr>
            <p:cNvCxnSpPr>
              <a:cxnSpLocks/>
            </p:cNvCxnSpPr>
            <p:nvPr/>
          </p:nvCxnSpPr>
          <p:spPr>
            <a:xfrm>
              <a:off x="1934816" y="3935896"/>
              <a:ext cx="2796208" cy="0"/>
            </a:xfrm>
            <a:prstGeom prst="straightConnector1">
              <a:avLst/>
            </a:prstGeom>
            <a:ln w="28575">
              <a:prstDash val="dash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Conector de Seta Reta 10">
              <a:extLst>
                <a:ext uri="{FF2B5EF4-FFF2-40B4-BE49-F238E27FC236}">
                  <a16:creationId xmlns:a16="http://schemas.microsoft.com/office/drawing/2014/main" id="{A00C124D-5B45-4F29-9C96-BCCE7FA53292}"/>
                </a:ext>
              </a:extLst>
            </p:cNvPr>
            <p:cNvCxnSpPr>
              <a:cxnSpLocks/>
            </p:cNvCxnSpPr>
            <p:nvPr/>
          </p:nvCxnSpPr>
          <p:spPr>
            <a:xfrm>
              <a:off x="4923182" y="3896140"/>
              <a:ext cx="2770668" cy="13251"/>
            </a:xfrm>
            <a:prstGeom prst="straightConnector1">
              <a:avLst/>
            </a:prstGeom>
            <a:ln w="38100">
              <a:prstDash val="solid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0233290C-EEE1-4C7D-8B59-031E983A96CD}"/>
                </a:ext>
              </a:extLst>
            </p:cNvPr>
            <p:cNvSpPr/>
            <p:nvPr/>
          </p:nvSpPr>
          <p:spPr>
            <a:xfrm>
              <a:off x="4426225" y="3314496"/>
              <a:ext cx="922046" cy="31789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tx2"/>
                  </a:solidFill>
                </a:rPr>
                <a:t>01/07/18</a:t>
              </a:r>
            </a:p>
          </p:txBody>
        </p:sp>
        <p:cxnSp>
          <p:nvCxnSpPr>
            <p:cNvPr id="13" name="Conector reto 12">
              <a:extLst>
                <a:ext uri="{FF2B5EF4-FFF2-40B4-BE49-F238E27FC236}">
                  <a16:creationId xmlns:a16="http://schemas.microsoft.com/office/drawing/2014/main" id="{B638A580-E051-4B6F-B805-16BD9A18C7BA}"/>
                </a:ext>
              </a:extLst>
            </p:cNvPr>
            <p:cNvCxnSpPr>
              <a:cxnSpLocks/>
            </p:cNvCxnSpPr>
            <p:nvPr/>
          </p:nvCxnSpPr>
          <p:spPr>
            <a:xfrm>
              <a:off x="4843669" y="3703983"/>
              <a:ext cx="0" cy="410817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8E70BE6B-583B-4CDE-9583-E9D9F16491F5}"/>
                </a:ext>
              </a:extLst>
            </p:cNvPr>
            <p:cNvSpPr/>
            <p:nvPr/>
          </p:nvSpPr>
          <p:spPr>
            <a:xfrm>
              <a:off x="1358343" y="3307872"/>
              <a:ext cx="1010750" cy="276999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dirty="0">
                  <a:solidFill>
                    <a:schemeClr val="tx2"/>
                  </a:solidFill>
                </a:rPr>
                <a:t>01/07/17</a:t>
              </a:r>
            </a:p>
          </p:txBody>
        </p:sp>
        <p:cxnSp>
          <p:nvCxnSpPr>
            <p:cNvPr id="15" name="Conector reto 14">
              <a:extLst>
                <a:ext uri="{FF2B5EF4-FFF2-40B4-BE49-F238E27FC236}">
                  <a16:creationId xmlns:a16="http://schemas.microsoft.com/office/drawing/2014/main" id="{F2C5F91C-6863-45C4-8068-72B57E9D65C6}"/>
                </a:ext>
              </a:extLst>
            </p:cNvPr>
            <p:cNvCxnSpPr>
              <a:cxnSpLocks/>
            </p:cNvCxnSpPr>
            <p:nvPr/>
          </p:nvCxnSpPr>
          <p:spPr>
            <a:xfrm>
              <a:off x="1881803" y="3697359"/>
              <a:ext cx="0" cy="410817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B0AECB7C-0ABD-40D3-BB63-7706891D7DBF}"/>
                </a:ext>
              </a:extLst>
            </p:cNvPr>
            <p:cNvSpPr/>
            <p:nvPr/>
          </p:nvSpPr>
          <p:spPr>
            <a:xfrm>
              <a:off x="7308577" y="3307872"/>
              <a:ext cx="781879" cy="27829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dirty="0" err="1">
                  <a:solidFill>
                    <a:schemeClr val="tx2"/>
                  </a:solidFill>
                </a:rPr>
                <a:t>Próx.Ref</a:t>
              </a:r>
              <a:r>
                <a:rPr lang="pt-BR" sz="1200" dirty="0">
                  <a:solidFill>
                    <a:schemeClr val="tx2"/>
                  </a:solidFill>
                </a:rPr>
                <a:t>.</a:t>
              </a:r>
            </a:p>
          </p:txBody>
        </p:sp>
        <p:cxnSp>
          <p:nvCxnSpPr>
            <p:cNvPr id="17" name="Conector reto 16">
              <a:extLst>
                <a:ext uri="{FF2B5EF4-FFF2-40B4-BE49-F238E27FC236}">
                  <a16:creationId xmlns:a16="http://schemas.microsoft.com/office/drawing/2014/main" id="{EF7861B7-DC9F-46F2-9556-5002F30C5491}"/>
                </a:ext>
              </a:extLst>
            </p:cNvPr>
            <p:cNvCxnSpPr>
              <a:cxnSpLocks/>
            </p:cNvCxnSpPr>
            <p:nvPr/>
          </p:nvCxnSpPr>
          <p:spPr>
            <a:xfrm>
              <a:off x="7726021" y="3670855"/>
              <a:ext cx="0" cy="980658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E6A73579-A7B0-4B9E-A8DC-5A59802E4B93}"/>
                </a:ext>
              </a:extLst>
            </p:cNvPr>
            <p:cNvSpPr txBox="1"/>
            <p:nvPr/>
          </p:nvSpPr>
          <p:spPr>
            <a:xfrm>
              <a:off x="2411896" y="4041915"/>
              <a:ext cx="1616148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050" dirty="0" err="1">
                  <a:solidFill>
                    <a:schemeClr val="tx2"/>
                  </a:solidFill>
                </a:rPr>
                <a:t>Atend.Eletivo</a:t>
              </a:r>
              <a:r>
                <a:rPr lang="pt-BR" sz="1050" dirty="0">
                  <a:solidFill>
                    <a:schemeClr val="tx2"/>
                  </a:solidFill>
                </a:rPr>
                <a:t> Unimed 1</a:t>
              </a:r>
            </a:p>
            <a:p>
              <a:r>
                <a:rPr lang="pt-BR" sz="1050" dirty="0" err="1">
                  <a:solidFill>
                    <a:schemeClr val="tx2"/>
                  </a:solidFill>
                </a:rPr>
                <a:t>Atend.Eletivo</a:t>
              </a:r>
              <a:r>
                <a:rPr lang="pt-BR" sz="1050" dirty="0">
                  <a:solidFill>
                    <a:schemeClr val="tx2"/>
                  </a:solidFill>
                </a:rPr>
                <a:t> Unimed 2</a:t>
              </a: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40AAC819-0119-4663-B972-5A187C05D94D}"/>
                </a:ext>
              </a:extLst>
            </p:cNvPr>
            <p:cNvSpPr txBox="1"/>
            <p:nvPr/>
          </p:nvSpPr>
          <p:spPr>
            <a:xfrm>
              <a:off x="4374735" y="3033777"/>
              <a:ext cx="9735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dirty="0">
                  <a:solidFill>
                    <a:schemeClr val="tx2"/>
                  </a:solidFill>
                </a:rPr>
                <a:t>Referência:</a:t>
              </a:r>
            </a:p>
          </p:txBody>
        </p:sp>
        <p:sp>
          <p:nvSpPr>
            <p:cNvPr id="20" name="CaixaDeTexto 19">
              <a:extLst>
                <a:ext uri="{FF2B5EF4-FFF2-40B4-BE49-F238E27FC236}">
                  <a16:creationId xmlns:a16="http://schemas.microsoft.com/office/drawing/2014/main" id="{7C45BB32-B088-410A-80A7-CCE06E1E94F4}"/>
                </a:ext>
              </a:extLst>
            </p:cNvPr>
            <p:cNvSpPr txBox="1"/>
            <p:nvPr/>
          </p:nvSpPr>
          <p:spPr>
            <a:xfrm>
              <a:off x="5181914" y="4025195"/>
              <a:ext cx="2223686" cy="9002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050" dirty="0">
                  <a:solidFill>
                    <a:schemeClr val="tx2"/>
                  </a:solidFill>
                </a:rPr>
                <a:t>Habitual na Unimed da residência</a:t>
              </a:r>
            </a:p>
            <a:p>
              <a:r>
                <a:rPr lang="pt-BR" sz="1050" dirty="0">
                  <a:solidFill>
                    <a:schemeClr val="tx2"/>
                  </a:solidFill>
                </a:rPr>
                <a:t>Habitual na Unimed 1</a:t>
              </a:r>
            </a:p>
            <a:p>
              <a:r>
                <a:rPr lang="pt-BR" sz="1050" dirty="0">
                  <a:solidFill>
                    <a:schemeClr val="tx2"/>
                  </a:solidFill>
                </a:rPr>
                <a:t>Habitual na Unimed 2</a:t>
              </a:r>
            </a:p>
            <a:p>
              <a:r>
                <a:rPr lang="pt-BR" sz="1050" dirty="0">
                  <a:solidFill>
                    <a:schemeClr val="tx2"/>
                  </a:solidFill>
                </a:rPr>
                <a:t>Eventual na Unimed 3</a:t>
              </a:r>
            </a:p>
            <a:p>
              <a:r>
                <a:rPr lang="pt-BR" sz="1050" dirty="0">
                  <a:solidFill>
                    <a:schemeClr val="tx2"/>
                  </a:solidFill>
                </a:rPr>
                <a:t>...</a:t>
              </a:r>
            </a:p>
          </p:txBody>
        </p:sp>
        <p:sp>
          <p:nvSpPr>
            <p:cNvPr id="21" name="CaixaDeTexto 20">
              <a:extLst>
                <a:ext uri="{FF2B5EF4-FFF2-40B4-BE49-F238E27FC236}">
                  <a16:creationId xmlns:a16="http://schemas.microsoft.com/office/drawing/2014/main" id="{8148457F-13C9-46F2-9E13-3343E00630C0}"/>
                </a:ext>
              </a:extLst>
            </p:cNvPr>
            <p:cNvSpPr txBox="1"/>
            <p:nvPr/>
          </p:nvSpPr>
          <p:spPr>
            <a:xfrm>
              <a:off x="1885424" y="3689723"/>
              <a:ext cx="23807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dirty="0">
                  <a:solidFill>
                    <a:schemeClr val="tx2"/>
                  </a:solidFill>
                </a:rPr>
                <a:t>Análise de utilização - 12 meses</a:t>
              </a:r>
            </a:p>
          </p:txBody>
        </p:sp>
      </p:grpSp>
      <p:sp>
        <p:nvSpPr>
          <p:cNvPr id="22" name="Estrela: 5 Pontas 36">
            <a:extLst>
              <a:ext uri="{FF2B5EF4-FFF2-40B4-BE49-F238E27FC236}">
                <a16:creationId xmlns:a16="http://schemas.microsoft.com/office/drawing/2014/main" id="{D93EF26D-3567-48CA-A0A5-B55FBCE145C2}"/>
              </a:ext>
            </a:extLst>
          </p:cNvPr>
          <p:cNvSpPr/>
          <p:nvPr/>
        </p:nvSpPr>
        <p:spPr>
          <a:xfrm>
            <a:off x="5154197" y="4894819"/>
            <a:ext cx="159245" cy="136050"/>
          </a:xfrm>
          <a:prstGeom prst="star5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51C01F50-B95B-4B8C-966E-96959CAB624A}"/>
              </a:ext>
            </a:extLst>
          </p:cNvPr>
          <p:cNvSpPr/>
          <p:nvPr/>
        </p:nvSpPr>
        <p:spPr>
          <a:xfrm>
            <a:off x="1007163" y="2085417"/>
            <a:ext cx="107574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chemeClr val="tx2"/>
                </a:solidFill>
              </a:rPr>
              <a:t>Quais são as </a:t>
            </a:r>
            <a:r>
              <a:rPr lang="pt-BR" b="1" dirty="0" err="1">
                <a:solidFill>
                  <a:schemeClr val="tx2"/>
                </a:solidFill>
              </a:rPr>
              <a:t>Unimeds</a:t>
            </a:r>
            <a:r>
              <a:rPr lang="pt-BR" b="1" dirty="0">
                <a:solidFill>
                  <a:schemeClr val="tx2"/>
                </a:solidFill>
              </a:rPr>
              <a:t> “B” elegíveis para habitualidade do contrato do beneficiário da Unimed A</a:t>
            </a:r>
            <a:endParaRPr lang="pt-B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28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995D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delo_2">
  <a:themeElements>
    <a:clrScheme name="Personalizada 3">
      <a:dk1>
        <a:srgbClr val="00995D"/>
      </a:dk1>
      <a:lt1>
        <a:srgbClr val="FFFFFF"/>
      </a:lt1>
      <a:dk2>
        <a:srgbClr val="00401A"/>
      </a:dk2>
      <a:lt2>
        <a:srgbClr val="FFF0C7"/>
      </a:lt2>
      <a:accent1>
        <a:srgbClr val="ED1651"/>
      </a:accent1>
      <a:accent2>
        <a:srgbClr val="A3238E"/>
      </a:accent2>
      <a:accent3>
        <a:srgbClr val="F47920"/>
      </a:accent3>
      <a:accent4>
        <a:srgbClr val="FFCB08"/>
      </a:accent4>
      <a:accent5>
        <a:srgbClr val="B1D34B"/>
      </a:accent5>
      <a:accent6>
        <a:srgbClr val="C4CBCF"/>
      </a:accent6>
      <a:hlink>
        <a:srgbClr val="A3238E"/>
      </a:hlink>
      <a:folHlink>
        <a:srgbClr val="ED1651"/>
      </a:folHlink>
    </a:clrScheme>
    <a:fontScheme name="Unimed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</TotalTime>
  <Words>1467</Words>
  <Application>Microsoft Office PowerPoint</Application>
  <PresentationFormat>Widescreen</PresentationFormat>
  <Paragraphs>303</Paragraphs>
  <Slides>20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20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Trebuchet MS</vt:lpstr>
      <vt:lpstr>Wingdings</vt:lpstr>
      <vt:lpstr>Tema do Office</vt:lpstr>
      <vt:lpstr>Modelo_2</vt:lpstr>
      <vt:lpstr>RN 430 – PTU </vt:lpstr>
      <vt:lpstr>Apresentação do PowerPoint</vt:lpstr>
      <vt:lpstr>RN e Cronologia</vt:lpstr>
      <vt:lpstr>Trabalho dos Grupos Técnicos</vt:lpstr>
      <vt:lpstr>RN 430 – Compartilhamento de Riscos</vt:lpstr>
      <vt:lpstr>RN 430 – Ajuste Monitoramento TISS</vt:lpstr>
      <vt:lpstr>Definições e  Ajustes no PTU</vt:lpstr>
      <vt:lpstr>Desafios e Definições:</vt:lpstr>
      <vt:lpstr>Unimeds/Beneficiários elegíveis</vt:lpstr>
      <vt:lpstr>Material de Apoio - inicial</vt:lpstr>
      <vt:lpstr>Sincronização - Habitual</vt:lpstr>
      <vt:lpstr>Desafios e Definições:</vt:lpstr>
      <vt:lpstr>RN 430 – Compartilhamento em PÓS</vt:lpstr>
      <vt:lpstr>Compartilhamento em PÓS com Aviso</vt:lpstr>
      <vt:lpstr>PTU A100 - Beneficiário </vt:lpstr>
      <vt:lpstr>PTU A520/A530  Aviso</vt:lpstr>
      <vt:lpstr>PTU A500 – Cobrança</vt:lpstr>
      <vt:lpstr>Cartão Magnético ( PRÉ)</vt:lpstr>
      <vt:lpstr>Resumo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 Alves de Sousa | Unimed do Brasil</dc:creator>
  <cp:keywords>Modelos Unimed 2018</cp:keywords>
  <cp:lastModifiedBy>Luciana Tamada</cp:lastModifiedBy>
  <cp:revision>74</cp:revision>
  <dcterms:created xsi:type="dcterms:W3CDTF">2017-12-14T14:22:43Z</dcterms:created>
  <dcterms:modified xsi:type="dcterms:W3CDTF">2018-08-26T15:34:01Z</dcterms:modified>
</cp:coreProperties>
</file>